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1ED99B-B6FC-4689-BE73-28C61DE3E8D0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13AC00-02CC-4479-8299-2DCE80EC484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ti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BIg9" TargetMode="External"/><Relationship Id="rId2" Type="http://schemas.openxmlformats.org/officeDocument/2006/relationships/hyperlink" Target="http://taniamanesi-kourou.blogspot.com/2015/04/blog-post_2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33365" y="2996952"/>
            <a:ext cx="3313355" cy="100811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ΛΟΥΛΟΥΔΟΚΟΣΜΟΣ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44008" y="4421081"/>
            <a:ext cx="3600399" cy="896896"/>
          </a:xfrm>
        </p:spPr>
        <p:txBody>
          <a:bodyPr/>
          <a:lstStyle/>
          <a:p>
            <a:r>
              <a:rPr lang="el-GR" dirty="0" err="1" smtClean="0">
                <a:solidFill>
                  <a:srgbClr val="00B050"/>
                </a:solidFill>
              </a:rPr>
              <a:t>στίχοι:Ειρήνη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err="1" smtClean="0">
                <a:solidFill>
                  <a:srgbClr val="00B050"/>
                </a:solidFill>
              </a:rPr>
              <a:t>Μαστοροπούλου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μουσική: Αγγελική </a:t>
            </a:r>
            <a:r>
              <a:rPr lang="el-GR" dirty="0" err="1" smtClean="0">
                <a:solidFill>
                  <a:srgbClr val="00B050"/>
                </a:solidFill>
              </a:rPr>
              <a:t>Καψάσκη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ΛΟΥΛΟΥΔΟΚΟΣΜΟΣ-παιδική_χορωδία_Σπύρου_Λάμπρου[youtubetomp4.org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3550.004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ΛΟΥΛΟΥΔΟΚΟΣΜΟΣ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Να ‘ταν ο κόσμος μας </a:t>
            </a:r>
            <a:r>
              <a:rPr lang="el-GR" u="sng" dirty="0" smtClean="0"/>
              <a:t>περβόλι</a:t>
            </a:r>
            <a:r>
              <a:rPr lang="el-GR" dirty="0" smtClean="0"/>
              <a:t>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κι εμείς </a:t>
            </a:r>
            <a:r>
              <a:rPr lang="el-GR" u="sng" dirty="0" smtClean="0"/>
              <a:t>αδελφωμένοι</a:t>
            </a:r>
            <a:r>
              <a:rPr lang="el-GR" dirty="0" smtClean="0"/>
              <a:t> όλοι,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σαν τα </a:t>
            </a:r>
            <a:r>
              <a:rPr lang="el-GR" u="sng" dirty="0" smtClean="0"/>
              <a:t>λουλούδια</a:t>
            </a:r>
            <a:r>
              <a:rPr lang="el-GR" dirty="0" smtClean="0"/>
              <a:t> πλάι-πλάι,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ο ένας τον άλλο να </a:t>
            </a:r>
            <a:r>
              <a:rPr lang="el-GR" u="sng" dirty="0" smtClean="0"/>
              <a:t>αγαπάει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" y="2646028"/>
            <a:ext cx="1656184" cy="7932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17940"/>
            <a:ext cx="1440160" cy="100811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4" y="4156339"/>
            <a:ext cx="1296144" cy="94763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77981"/>
            <a:ext cx="1944216" cy="952610"/>
          </a:xfrm>
          <a:prstGeom prst="rect">
            <a:avLst/>
          </a:prstGeom>
        </p:spPr>
      </p:pic>
      <p:pic>
        <p:nvPicPr>
          <p:cNvPr id="9" name="ΛΟΥΛΟΥΔΟΚΟΣΜΟΣ-παιδική_χορωδία_Σπύρου_Λάμπρου[youtubetomp4.org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52.808" end="70816.449299999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55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024 L -0.31094 -0.168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393 L 0.30382 0.192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44500" fill="hold" nodeType="clickEffect">
                                  <p:stCondLst>
                                    <p:cond delay="12730"/>
                                  </p:stCondLst>
                                  <p:childTnLst>
                                    <p:animMotion origin="layout" path="M -1.66667E-6 -1.91489E-6 L -0.16528 -0.04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8834E-6 L 0.48264 0.091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4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mtClean="0">
                <a:solidFill>
                  <a:srgbClr val="FF0000"/>
                </a:solidFill>
              </a:rPr>
              <a:t>ΛΟΥΛΟΥΔΟΚΟΣΜΟΣ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8487" y="2301487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l-GR" smtClean="0"/>
              <a:t>Να μην υπάρχει περηφάνια, </a:t>
            </a:r>
            <a:endParaRPr lang="en-US" smtClean="0"/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τι μενεξέδες, τι γεράνια, </a:t>
            </a:r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συντροφιασμένοι εμείς και φίλοι, </a:t>
            </a:r>
            <a:endParaRPr lang="en-US" smtClean="0"/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περικοκλάδες και τριφύλλι.(2)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6" y="3145809"/>
            <a:ext cx="2520280" cy="9101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18816"/>
            <a:ext cx="1248977" cy="5608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1988840"/>
            <a:ext cx="1152128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47277" r="61962" b="31429"/>
          <a:stretch/>
        </p:blipFill>
        <p:spPr bwMode="auto">
          <a:xfrm>
            <a:off x="467544" y="5553060"/>
            <a:ext cx="2160239" cy="1006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5" t="23444" r="53090" b="61318"/>
          <a:stretch/>
        </p:blipFill>
        <p:spPr bwMode="auto">
          <a:xfrm>
            <a:off x="467544" y="1988840"/>
            <a:ext cx="1368152" cy="792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ΛΟΥΛΟΥΔΟΚΟΣΜΟΣ-παιδική_χορωδία_Σπύρου_Λάμπρου[youtubetomp4.org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00" end="39764.444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9171" y="5474320"/>
            <a:ext cx="6580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4.92137E-6 L 0.19688 -0.12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532 L -0.25729 0.152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8409E-6 L -0.24149 0.062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8 L 0.29149 0.15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3858E-6 L 0.21284 0.11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5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ΛΟΥΛΟΥΔΟΚΟΣΜΟΣ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l-GR" sz="3000" dirty="0" smtClean="0"/>
              <a:t>Να </a:t>
            </a:r>
            <a:r>
              <a:rPr lang="el-GR" sz="3000" dirty="0"/>
              <a:t>‘ρθει μια αυγή να μας φωτίσει, </a:t>
            </a:r>
            <a:endParaRPr lang="en-US" sz="3000" dirty="0" smtClean="0"/>
          </a:p>
          <a:p>
            <a:pPr marL="68580" indent="0" algn="ctr">
              <a:buNone/>
            </a:pPr>
            <a:endParaRPr lang="en-US" sz="3000" dirty="0"/>
          </a:p>
          <a:p>
            <a:pPr marL="68580" indent="0" algn="ctr">
              <a:buNone/>
            </a:pPr>
            <a:r>
              <a:rPr lang="el-GR" sz="3000" dirty="0" smtClean="0"/>
              <a:t>δίχως </a:t>
            </a:r>
            <a:r>
              <a:rPr lang="el-GR" sz="3000" dirty="0"/>
              <a:t>πολέμους, δίχως μίση, </a:t>
            </a:r>
          </a:p>
          <a:p>
            <a:pPr marL="68580" indent="0" algn="ctr">
              <a:buNone/>
            </a:pPr>
            <a:endParaRPr lang="en-US" sz="3000" dirty="0" smtClean="0"/>
          </a:p>
          <a:p>
            <a:pPr marL="68580" indent="0" algn="ctr">
              <a:buNone/>
            </a:pPr>
            <a:r>
              <a:rPr lang="el-GR" sz="3000" dirty="0" smtClean="0"/>
              <a:t>να </a:t>
            </a:r>
            <a:r>
              <a:rPr lang="el-GR" sz="3000" dirty="0"/>
              <a:t>‘ρθει μια μέρα να </a:t>
            </a:r>
            <a:r>
              <a:rPr lang="el-GR" sz="3000" dirty="0" smtClean="0"/>
              <a:t>βραδιάσει </a:t>
            </a:r>
            <a:endParaRPr lang="en-US" sz="3000" dirty="0" smtClean="0"/>
          </a:p>
          <a:p>
            <a:pPr marL="68580" indent="0" algn="ctr">
              <a:buNone/>
            </a:pPr>
            <a:endParaRPr lang="en-US" sz="3000" dirty="0"/>
          </a:p>
          <a:p>
            <a:pPr marL="68580" indent="0" algn="ctr">
              <a:buNone/>
            </a:pPr>
            <a:r>
              <a:rPr lang="el-GR" sz="3000" dirty="0" smtClean="0"/>
              <a:t>κι </a:t>
            </a:r>
            <a:r>
              <a:rPr lang="el-GR" sz="3000" dirty="0"/>
              <a:t>όλο τον κόσμο ν</a:t>
            </a:r>
            <a:r>
              <a:rPr lang="el-GR" sz="3000" dirty="0" smtClean="0"/>
              <a:t>α χορτάσει. </a:t>
            </a:r>
            <a:endParaRPr lang="el-GR" sz="3000" dirty="0"/>
          </a:p>
          <a:p>
            <a:pPr marL="68580" indent="0">
              <a:buNone/>
            </a:pPr>
            <a:r>
              <a:rPr lang="el-GR" sz="3000" dirty="0"/>
              <a:t>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2238"/>
            <a:ext cx="1434456" cy="6983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1392747" cy="7269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01254"/>
            <a:ext cx="1584176" cy="636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63" y="4581128"/>
            <a:ext cx="12027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ΛΟΥΛΟΥΔΟΚΟΣΜΟΣ-παιδική_χορωδία_Σπύρου_Λάμπρου[youtubetomp4.org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168.1824" end="27030.889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0269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046 L 0.29652 0.08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4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014E-8 L -0.42517 0.04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0.00277 L 0.29167 0.04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 L -0.37118 0.045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4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ΛΟΥΛΟΥΔΟΚΟΣΜΟΣ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8487" y="2301487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l-GR" smtClean="0"/>
              <a:t>Να μην υπάρχει περηφάνια, </a:t>
            </a:r>
            <a:endParaRPr lang="en-US" smtClean="0"/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τι μενεξέδες, τι γεράνια, </a:t>
            </a:r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συντροφιασμένοι εμείς και φίλοι, </a:t>
            </a:r>
            <a:endParaRPr lang="en-US" smtClean="0"/>
          </a:p>
          <a:p>
            <a:pPr marL="68580" indent="0" algn="ctr">
              <a:buNone/>
            </a:pPr>
            <a:endParaRPr lang="en-US" smtClean="0"/>
          </a:p>
          <a:p>
            <a:pPr marL="68580" indent="0" algn="ctr">
              <a:buNone/>
            </a:pPr>
            <a:r>
              <a:rPr lang="el-GR" smtClean="0"/>
              <a:t>περικοκλάδες και τριφύλλι.(2)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6" y="3145809"/>
            <a:ext cx="2520280" cy="9101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18816"/>
            <a:ext cx="1248977" cy="5608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1988840"/>
            <a:ext cx="1152128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47277" r="61962" b="31429"/>
          <a:stretch/>
        </p:blipFill>
        <p:spPr bwMode="auto">
          <a:xfrm>
            <a:off x="467544" y="5553060"/>
            <a:ext cx="2160239" cy="1006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5" t="23444" r="53090" b="61318"/>
          <a:stretch/>
        </p:blipFill>
        <p:spPr bwMode="auto">
          <a:xfrm>
            <a:off x="467544" y="1988840"/>
            <a:ext cx="1368152" cy="792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ΛΟΥΛΟΥΔΟΚΟΣΜΟΣ-παιδική_χορωδία_Σπύρου_Λάμπρου[youtubetomp4.org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00" end="39764.444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9171" y="5474320"/>
            <a:ext cx="6580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4.92137E-6 L 0.19688 -0.12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532 L -0.25729 0.152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8409E-6 L -0.24149 0.062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8 L 0.29149 0.15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3858E-6 L 0.21284 0.11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5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ΛΟΥΛΟΥΔΟΚΟΣΜΟΣ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323653"/>
            <a:ext cx="7560840" cy="2761531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l-GR" b="1" dirty="0" err="1" smtClean="0"/>
              <a:t>εικονόλεξο</a:t>
            </a: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web page</a:t>
            </a:r>
            <a:r>
              <a:rPr lang="el-GR" dirty="0" smtClean="0"/>
              <a:t>: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taniamanesi-kourou.blogspot.com/2015/04/blog-post_21.html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l-GR" b="1" dirty="0" smtClean="0"/>
              <a:t>τραγούδι </a:t>
            </a:r>
          </a:p>
          <a:p>
            <a:pPr marL="6858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safeyoutube.net/w/BIg9</a:t>
            </a:r>
            <a:endParaRPr lang="el-GR" dirty="0" smtClean="0"/>
          </a:p>
          <a:p>
            <a:pPr marL="68580" indent="0">
              <a:buNone/>
            </a:pPr>
            <a:r>
              <a:rPr lang="el-GR" dirty="0" smtClean="0"/>
              <a:t>ΛΟΥΛΟΥΔΟΚΟΣΜΟΣ-παιδική </a:t>
            </a:r>
            <a:r>
              <a:rPr lang="el-GR" dirty="0"/>
              <a:t>χορωδία Σπύρου Λάμπρου</a:t>
            </a:r>
          </a:p>
          <a:p>
            <a:pPr marL="68580" indent="0">
              <a:buNone/>
            </a:pPr>
            <a:r>
              <a:rPr lang="el-GR" dirty="0"/>
              <a:t>στίχοι: Ειρήνη </a:t>
            </a:r>
            <a:r>
              <a:rPr lang="el-GR" dirty="0" err="1"/>
              <a:t>Μαστοροπούλου</a:t>
            </a:r>
            <a:r>
              <a:rPr lang="el-GR" dirty="0"/>
              <a:t> </a:t>
            </a:r>
            <a:endParaRPr lang="el-GR" dirty="0" smtClean="0"/>
          </a:p>
          <a:p>
            <a:pPr marL="68580" indent="0">
              <a:buNone/>
            </a:pPr>
            <a:r>
              <a:rPr lang="el-GR" dirty="0" smtClean="0"/>
              <a:t>μουσική</a:t>
            </a:r>
            <a:r>
              <a:rPr lang="el-GR" dirty="0"/>
              <a:t>: Αγγελική </a:t>
            </a:r>
            <a:r>
              <a:rPr lang="el-GR" dirty="0" err="1" smtClean="0"/>
              <a:t>Καψάσκη</a:t>
            </a:r>
            <a:endParaRPr lang="el-GR" dirty="0" smtClean="0"/>
          </a:p>
          <a:p>
            <a:pPr marL="68580" indent="0">
              <a:buNone/>
            </a:pPr>
            <a:endParaRPr lang="el-GR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power point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Vasiliki</a:t>
            </a:r>
            <a:r>
              <a:rPr lang="en-US" dirty="0" smtClean="0"/>
              <a:t> </a:t>
            </a:r>
            <a:r>
              <a:rPr lang="en-US" dirty="0" err="1" smtClean="0"/>
              <a:t>Kofterou</a:t>
            </a:r>
            <a:endParaRPr lang="en-US" dirty="0" smtClean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16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</TotalTime>
  <Words>138</Words>
  <Application>Microsoft Office PowerPoint</Application>
  <PresentationFormat>Προβολή στην οθόνη (4:3)</PresentationFormat>
  <Paragraphs>49</Paragraphs>
  <Slides>6</Slides>
  <Notes>0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Austin</vt:lpstr>
      <vt:lpstr>ΛΟΥΛΟΥΔΟΚΟΣΜΟΣ</vt:lpstr>
      <vt:lpstr>ΛΟΥΛΟΥΔΟΚΟΣΜΟΣ</vt:lpstr>
      <vt:lpstr>ΛΟΥΛΟΥΔΟΚΟΣΜΟΣ</vt:lpstr>
      <vt:lpstr>ΛΟΥΛΟΥΔΟΚΟΣΜΟΣ</vt:lpstr>
      <vt:lpstr>ΛΟΥΛΟΥΔΟΚΟΣΜΟΣ</vt:lpstr>
      <vt:lpstr>ΛΟΥΛΟΥΔΟΚΟΣΜΟΣ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ΛΟΥΛΟΥΔΟΚΟΣΜΟΣ</dc:title>
  <dc:creator>Βασιλική</dc:creator>
  <cp:lastModifiedBy>Βασιλική</cp:lastModifiedBy>
  <cp:revision>21</cp:revision>
  <dcterms:created xsi:type="dcterms:W3CDTF">2020-05-04T09:04:16Z</dcterms:created>
  <dcterms:modified xsi:type="dcterms:W3CDTF">2020-05-04T13:53:17Z</dcterms:modified>
</cp:coreProperties>
</file>