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302" r:id="rId5"/>
    <p:sldId id="303" r:id="rId6"/>
    <p:sldId id="305" r:id="rId7"/>
    <p:sldId id="306" r:id="rId8"/>
    <p:sldId id="277" r:id="rId9"/>
    <p:sldId id="304" r:id="rId10"/>
    <p:sldId id="260" r:id="rId11"/>
    <p:sldId id="307" r:id="rId12"/>
    <p:sldId id="310" r:id="rId13"/>
    <p:sldId id="311" r:id="rId14"/>
    <p:sldId id="312" r:id="rId15"/>
    <p:sldId id="313" r:id="rId16"/>
    <p:sldId id="308" r:id="rId17"/>
    <p:sldId id="295" r:id="rId18"/>
    <p:sldId id="265" r:id="rId19"/>
    <p:sldId id="314" r:id="rId20"/>
    <p:sldId id="315" r:id="rId21"/>
    <p:sldId id="317" r:id="rId22"/>
    <p:sldId id="263" r:id="rId23"/>
    <p:sldId id="318" r:id="rId24"/>
    <p:sldId id="316" r:id="rId25"/>
    <p:sldId id="320" r:id="rId26"/>
    <p:sldId id="321" r:id="rId27"/>
    <p:sldId id="322" r:id="rId28"/>
    <p:sldId id="291" r:id="rId29"/>
    <p:sldId id="323" r:id="rId30"/>
    <p:sldId id="324" r:id="rId31"/>
    <p:sldId id="326" r:id="rId32"/>
    <p:sldId id="327" r:id="rId33"/>
    <p:sldId id="289" r:id="rId34"/>
    <p:sldId id="274" r:id="rId35"/>
    <p:sldId id="288" r:id="rId36"/>
    <p:sldId id="328" r:id="rId37"/>
    <p:sldId id="284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6064" autoAdjust="0"/>
  </p:normalViewPr>
  <p:slideViewPr>
    <p:cSldViewPr>
      <p:cViewPr varScale="1">
        <p:scale>
          <a:sx n="104" d="100"/>
          <a:sy n="104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80F1-5EC7-49E7-84B5-96D21B8F1DAF}" type="datetimeFigureOut">
              <a:rPr lang="el-GR" smtClean="0"/>
              <a:pPr/>
              <a:t>17/3/2015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0113-A4F7-4635-839D-ABB8746AF5C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για ppt\film00001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608512" cy="63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 ΘΟΥΡΙΟΣ ΤΟΥ ΡΗΓΑ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196752"/>
            <a:ext cx="6336704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     </a:t>
            </a:r>
            <a:endParaRPr lang="el-GR" dirty="0"/>
          </a:p>
          <a:p>
            <a:pPr>
              <a:buNone/>
            </a:pPr>
            <a:r>
              <a:rPr lang="el-GR" sz="3400" b="1" dirty="0" smtClean="0"/>
              <a:t>      </a:t>
            </a:r>
            <a:r>
              <a:rPr lang="el-GR" sz="3400" dirty="0" smtClean="0"/>
              <a:t>Ως </a:t>
            </a:r>
            <a:r>
              <a:rPr lang="el-GR" sz="3400" dirty="0"/>
              <a:t>πότε παλικάρια, θα ζούμε στα στενά, </a:t>
            </a:r>
            <a:br>
              <a:rPr lang="el-GR" sz="3400" dirty="0"/>
            </a:br>
            <a:r>
              <a:rPr lang="el-GR" sz="3400" dirty="0"/>
              <a:t>μονάχοι σαν λιοντάρια, στις </a:t>
            </a:r>
            <a:r>
              <a:rPr lang="el-GR" sz="3400" dirty="0" smtClean="0"/>
              <a:t>ράχες</a:t>
            </a:r>
            <a:r>
              <a:rPr lang="en-US" sz="3400" dirty="0" smtClean="0"/>
              <a:t>,</a:t>
            </a:r>
            <a:r>
              <a:rPr lang="el-GR" sz="3400" dirty="0" smtClean="0"/>
              <a:t> </a:t>
            </a:r>
            <a:r>
              <a:rPr lang="el-GR" sz="3400" dirty="0"/>
              <a:t>στα βουνά;	</a:t>
            </a:r>
          </a:p>
          <a:p>
            <a:pPr>
              <a:buNone/>
            </a:pP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Καλύτερα μιας ώρας ελεύθερη ζωή, </a:t>
            </a:r>
            <a:br>
              <a:rPr lang="el-GR" sz="3400" dirty="0"/>
            </a:br>
            <a:r>
              <a:rPr lang="el-GR" sz="3400" dirty="0" smtClean="0"/>
              <a:t>παρά </a:t>
            </a:r>
            <a:r>
              <a:rPr lang="el-GR" sz="3400" dirty="0"/>
              <a:t>σαράντα χρόνια, σκλαβιά και φυλακή. </a:t>
            </a:r>
            <a:br>
              <a:rPr lang="el-GR" sz="3400" dirty="0"/>
            </a:b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Σπηλιές να κατοικούμε, να βλέπουμε κλαδιά, </a:t>
            </a:r>
            <a:br>
              <a:rPr lang="el-GR" sz="3400" dirty="0"/>
            </a:br>
            <a:r>
              <a:rPr lang="el-GR" sz="3400" dirty="0"/>
              <a:t>να φεύγουμε απ’ τον κόσμο για την πικρή σκλαβιά</a:t>
            </a:r>
            <a:r>
              <a:rPr lang="el-GR" sz="3400" dirty="0" smtClean="0"/>
              <a:t>;</a:t>
            </a:r>
          </a:p>
          <a:p>
            <a:pPr>
              <a:buNone/>
            </a:pP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Καλύτερα μιας ώρας ελεύθερη ζωή, </a:t>
            </a:r>
            <a:br>
              <a:rPr lang="el-GR" sz="3400" dirty="0"/>
            </a:br>
            <a:r>
              <a:rPr lang="el-GR" sz="3400" dirty="0" smtClean="0"/>
              <a:t>παρά </a:t>
            </a:r>
            <a:r>
              <a:rPr lang="el-GR" sz="3400" dirty="0"/>
              <a:t>σαράντα χρόνια, σκλαβιά και φυλακή. </a:t>
            </a:r>
            <a:br>
              <a:rPr lang="el-GR" sz="3400" dirty="0"/>
            </a:b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Να χάνουμε αδέλφια, πατρίδα και γονείς, </a:t>
            </a:r>
            <a:br>
              <a:rPr lang="el-GR" sz="3400" dirty="0"/>
            </a:br>
            <a:r>
              <a:rPr lang="el-GR" sz="3400" dirty="0"/>
              <a:t>τους φίλους, τα παιδιά μας κι όλους τους συγγενείς</a:t>
            </a:r>
            <a:r>
              <a:rPr lang="el-GR" sz="3400" dirty="0" smtClean="0"/>
              <a:t>;</a:t>
            </a:r>
          </a:p>
          <a:p>
            <a:pPr>
              <a:buNone/>
            </a:pP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Καλύτερα μιας ώρας ελεύθερη ζωή, </a:t>
            </a:r>
            <a:br>
              <a:rPr lang="el-GR" sz="3400" dirty="0"/>
            </a:br>
            <a:r>
              <a:rPr lang="el-GR" sz="3400" dirty="0" smtClean="0"/>
              <a:t>παρά </a:t>
            </a:r>
            <a:r>
              <a:rPr lang="el-GR" sz="3400" dirty="0"/>
              <a:t>σαράντα χρόνια, σκλαβιά και φυλακή. </a:t>
            </a:r>
          </a:p>
        </p:txBody>
      </p:sp>
      <p:pic>
        <p:nvPicPr>
          <p:cNvPr id="6" name="5 - Θέση περιεχομένου" descr="mytaras rhgas ferai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556792"/>
            <a:ext cx="226825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skalemata.weebly.com/uploads/2/4/3/8/24387211/33035759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0215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4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/>
              <a:t>ΟΡΚΟΣ ΤΗΣ ΦΙΛΙΚΗΣ ΕΤΑΙΡΕΙΑΣ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Ορκίζομαι σε σένα, ιερή και άθλια πατρίδα!</a:t>
            </a: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Ορκίζομαι </a:t>
            </a:r>
            <a:r>
              <a:rPr lang="el-GR" sz="2400" dirty="0"/>
              <a:t>στα πολύχρονα βάσανά σου!</a:t>
            </a: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Ορκίζομαι </a:t>
            </a:r>
            <a:r>
              <a:rPr lang="el-GR" sz="2400" dirty="0"/>
              <a:t>στα πικρά δάκρυα, που τόσους αιώνες έχυσαν τα ταλαίπωρα παιδιά σου!</a:t>
            </a: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Ορκίζομαι </a:t>
            </a:r>
            <a:r>
              <a:rPr lang="el-GR" sz="2400" dirty="0"/>
              <a:t>στην ελευθερία που θα έρθει!</a:t>
            </a:r>
            <a:endParaRPr lang="en-US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Ορκίζομαι </a:t>
            </a:r>
            <a:r>
              <a:rPr lang="el-GR" sz="2400" dirty="0"/>
              <a:t>ότι αφιερώνομαι όλος σε σένα!</a:t>
            </a:r>
            <a:endParaRPr lang="en-US" sz="2400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2050" name="Picture 2" descr="http://www.egolpion.com/img/filik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03812" cy="29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ΠΕΡΗΦΑΝΟΙ ΟΛΟΙ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9766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Ήταν μαζεμένοι όλοι μια βραδιά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και στο τζάκι έκαιγε η φωτιά.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Μες στα μάτια τους φαινόταν καθαρά 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πως γι’ αυτούς τα χρόνια ήταν σκληρά.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 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b="1" dirty="0"/>
              <a:t>Περήφανοι όλοι με γενναία καρδιά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b="1" dirty="0"/>
              <a:t>πολεμούσαν για τη λευτεριά. (2)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 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Όλοι τους </a:t>
            </a:r>
            <a:r>
              <a:rPr lang="el-GR" sz="3600" dirty="0" err="1"/>
              <a:t>καπεταναίοι</a:t>
            </a:r>
            <a:r>
              <a:rPr lang="el-GR" sz="3600" dirty="0"/>
              <a:t> κι αρχηγοί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ήταν κλέφτες και αρματολοί.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Ποτέ τους δε σκέφτονταν φόβος τι θα πει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και το βόλι ας έπεφτε βροχή.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 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Περήφανοι όλοι με γενναία καρδιά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πολεμούσαν για τη λευτεριά.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Και τώρα μιλούσαν πάλι για τα παλιά</a:t>
            </a:r>
            <a:endParaRPr lang="en-US" sz="3600" dirty="0"/>
          </a:p>
          <a:p>
            <a:pPr marL="0" indent="0" algn="ctr">
              <a:buNone/>
            </a:pPr>
            <a:r>
              <a:rPr lang="el-GR" sz="3600" dirty="0"/>
              <a:t>καθισμένοι γύρω απ’ τη φωτιά.</a:t>
            </a:r>
            <a:endParaRPr lang="en-US" sz="3600" dirty="0"/>
          </a:p>
          <a:p>
            <a:pPr>
              <a:buNone/>
            </a:pPr>
            <a:endParaRPr lang="el-GR" dirty="0" smtClean="0"/>
          </a:p>
        </p:txBody>
      </p:sp>
      <p:pic>
        <p:nvPicPr>
          <p:cNvPr id="13" name="12 - Θέση περιεχομένου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72676"/>
            <a:ext cx="3212457" cy="4548612"/>
          </a:xfrm>
        </p:spPr>
      </p:pic>
    </p:spTree>
    <p:extLst>
      <p:ext uri="{BB962C8B-B14F-4D97-AF65-F5344CB8AC3E}">
        <p14:creationId xmlns:p14="http://schemas.microsoft.com/office/powerpoint/2010/main" xmlns="" val="35658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/>
              <a:t>ΠΕΡΗΦΑΝΟΙ ΟΛΟΙ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1845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l-GR" dirty="0"/>
              <a:t>Πάνω που μιλούσαν για παλικαριές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κι είχαν δυναμώσει οι φωνές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θυμήθηκαν </a:t>
            </a:r>
            <a:r>
              <a:rPr lang="el-GR" dirty="0" err="1"/>
              <a:t>τα’</a:t>
            </a:r>
            <a:r>
              <a:rPr lang="el-GR" dirty="0"/>
              <a:t> αδέρφια τους που χάθηκαν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πολεμώντας και πικράθηκαν.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Περήφανοι όλοι με γενναία καρδιά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πολεμούσαν για τη λευτεριά.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Γι’ αυτό πολεμήσανε και </a:t>
            </a:r>
            <a:r>
              <a:rPr lang="el-GR" dirty="0" err="1"/>
              <a:t>φτιάξαν</a:t>
            </a:r>
            <a:r>
              <a:rPr lang="el-GR" dirty="0"/>
              <a:t> παιδιά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για να ζήσουν μες στη λευτεριά.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Και βγήκαν λεβέντες με γενναία καρδιά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σαν τους πατεράδες τους κι αυτά.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l-GR" i="1" dirty="0"/>
              <a:t>Και πάνω σ’ αυτή τη σκέψη ήσυχοι πια</a:t>
            </a:r>
            <a:endParaRPr lang="en-US" dirty="0"/>
          </a:p>
          <a:p>
            <a:pPr marL="0" indent="0" algn="ctr">
              <a:buNone/>
            </a:pPr>
            <a:r>
              <a:rPr lang="el-GR" i="1" dirty="0"/>
              <a:t>κοιμηθήκαν για παντοτινά.</a:t>
            </a:r>
            <a:endParaRPr lang="en-US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13" name="12 - Θέση περιεχομένου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72676"/>
            <a:ext cx="3212457" cy="4548612"/>
          </a:xfrm>
        </p:spPr>
      </p:pic>
    </p:spTree>
    <p:extLst>
      <p:ext uri="{BB962C8B-B14F-4D97-AF65-F5344CB8AC3E}">
        <p14:creationId xmlns:p14="http://schemas.microsoft.com/office/powerpoint/2010/main" xmlns="" val="7256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 ΛΑΟΣ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04764"/>
            <a:ext cx="606912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Τούτος ο λαός, αφέντη μου, δεν ξέρει πολλά λόγια</a:t>
            </a:r>
            <a:r>
              <a:rPr lang="el-GR" dirty="0" smtClean="0"/>
              <a:t>, σωπαίνει</a:t>
            </a:r>
            <a:r>
              <a:rPr lang="el-GR" dirty="0"/>
              <a:t>, ακούει, κι όσα του λες τα δένει κομπολόγια.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Και </a:t>
            </a:r>
            <a:r>
              <a:rPr lang="el-GR" dirty="0"/>
              <a:t>κάποιο βράδυ - πες σαν χτες - υψώνει το κεφάλι</a:t>
            </a:r>
          </a:p>
          <a:p>
            <a:pPr marL="0" indent="0">
              <a:buNone/>
            </a:pPr>
            <a:r>
              <a:rPr lang="el-GR" dirty="0"/>
              <a:t>κι αστράφτουνε τα μάτια του κι αστράφτει ο νους του πάλι.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Κι </a:t>
            </a:r>
            <a:r>
              <a:rPr lang="el-GR" dirty="0"/>
              <a:t>όπως περνάν κι όπως βροντάν, μαδάει ο αγέρας ρόδα</a:t>
            </a:r>
          </a:p>
          <a:p>
            <a:pPr marL="0" indent="0">
              <a:buNone/>
            </a:pPr>
            <a:r>
              <a:rPr lang="el-GR" dirty="0"/>
              <a:t>κι από τη λάσπη ξεκολλά της Ιστορίας η ρόδα.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Και </a:t>
            </a:r>
            <a:r>
              <a:rPr lang="el-GR" dirty="0"/>
              <a:t>φέγγουνε τα μάτια τους σ' όλο το μέγα βάθος</a:t>
            </a:r>
          </a:p>
          <a:p>
            <a:pPr marL="0" indent="0">
              <a:buNone/>
            </a:pPr>
            <a:r>
              <a:rPr lang="el-GR" dirty="0"/>
              <a:t>σάμπως Ανάστασης κεριά μετά από τ' Άγιο Πάθος.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Κι </a:t>
            </a:r>
            <a:r>
              <a:rPr lang="el-GR" dirty="0"/>
              <a:t>ως πάνω τους η Λευτεριά πάλλοντας ανατέλλει</a:t>
            </a:r>
          </a:p>
          <a:p>
            <a:pPr marL="0" indent="0">
              <a:buNone/>
            </a:pPr>
            <a:r>
              <a:rPr lang="el-GR" dirty="0"/>
              <a:t>φουσκώνει η άκρατη καρδιά του ανθρώπου σαν καρβέλι.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6" name="7 - Θέση περιεχομένου" descr="25martio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0640" y="1988840"/>
            <a:ext cx="2724919" cy="3816424"/>
          </a:xfrm>
        </p:spPr>
      </p:pic>
    </p:spTree>
    <p:extLst>
      <p:ext uri="{BB962C8B-B14F-4D97-AF65-F5344CB8AC3E}">
        <p14:creationId xmlns:p14="http://schemas.microsoft.com/office/powerpoint/2010/main" xmlns="" val="8277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torikoiperipatoi.gr/wp-content/uploads/2015/02/ce9ace9fce9bce9fce9ace9fcea4cea1cea9ce9dce97ce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7525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ΚΟΛΟΚΟΤΡΩΝΗΣ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Στρατηγέ Κολοκοτρώνη,</a:t>
            </a:r>
          </a:p>
          <a:p>
            <a:pPr>
              <a:buNone/>
            </a:pPr>
            <a:r>
              <a:rPr lang="el-GR" dirty="0" smtClean="0"/>
              <a:t>Γέρο του Μοριά,</a:t>
            </a:r>
          </a:p>
          <a:p>
            <a:pPr>
              <a:buNone/>
            </a:pPr>
            <a:r>
              <a:rPr lang="el-GR" dirty="0" smtClean="0"/>
              <a:t>το σπαθί σου λευτερώνει</a:t>
            </a:r>
          </a:p>
          <a:p>
            <a:pPr>
              <a:buNone/>
            </a:pPr>
            <a:r>
              <a:rPr lang="el-GR" dirty="0" smtClean="0"/>
              <a:t>κάστρα και χωριά.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Της παλικαριάς το κάστρο</a:t>
            </a:r>
          </a:p>
          <a:p>
            <a:pPr>
              <a:buNone/>
            </a:pPr>
            <a:r>
              <a:rPr lang="el-GR" dirty="0" smtClean="0"/>
              <a:t>είσαι το τρανό,</a:t>
            </a:r>
          </a:p>
          <a:p>
            <a:pPr>
              <a:buNone/>
            </a:pPr>
            <a:r>
              <a:rPr lang="el-GR" dirty="0" smtClean="0"/>
              <a:t>και της Λευτεριάς το άστρο,</a:t>
            </a:r>
          </a:p>
          <a:p>
            <a:pPr>
              <a:buNone/>
            </a:pPr>
            <a:r>
              <a:rPr lang="el-GR" dirty="0" smtClean="0"/>
              <a:t>το πιο φωτεινό.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7" name="Picture 2" descr="G:\για ppt\kolokotronis_Prosop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91870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ΝΑ ‘ΤΑΝΕ ΤΟ ‘21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004048" cy="5805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1800" dirty="0" smtClean="0"/>
              <a:t>        Μου </a:t>
            </a:r>
            <a:r>
              <a:rPr lang="el-GR" sz="1800" dirty="0"/>
              <a:t>ξανάρχονται ένα </a:t>
            </a:r>
            <a:r>
              <a:rPr lang="el-GR" sz="1800" dirty="0" err="1"/>
              <a:t>ένα</a:t>
            </a:r>
            <a:r>
              <a:rPr lang="el-GR" sz="1800" dirty="0"/>
              <a:t> χρόνια δοξασμένα</a:t>
            </a:r>
            <a:br>
              <a:rPr lang="el-GR" sz="1800" dirty="0"/>
            </a:br>
            <a:r>
              <a:rPr lang="el-GR" sz="1800" dirty="0"/>
              <a:t>να `</a:t>
            </a:r>
            <a:r>
              <a:rPr lang="el-GR" sz="1800" dirty="0" err="1"/>
              <a:t>τανε</a:t>
            </a:r>
            <a:r>
              <a:rPr lang="el-GR" sz="1800" dirty="0"/>
              <a:t> το 21 να `</a:t>
            </a:r>
            <a:r>
              <a:rPr lang="el-GR" sz="1800" dirty="0" err="1"/>
              <a:t>ρθει</a:t>
            </a:r>
            <a:r>
              <a:rPr lang="el-GR" sz="1800" dirty="0"/>
              <a:t> μια στιγμή.</a:t>
            </a:r>
          </a:p>
          <a:p>
            <a:pPr>
              <a:buNone/>
            </a:pP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Να περνάω καβαλάρης στο πλατύ τ’ αλώνι</a:t>
            </a:r>
            <a:br>
              <a:rPr lang="el-GR" sz="1800" dirty="0"/>
            </a:br>
            <a:r>
              <a:rPr lang="el-GR" sz="1800" dirty="0"/>
              <a:t>και με τον Κολοκοτρώνη να `</a:t>
            </a:r>
            <a:r>
              <a:rPr lang="el-GR" sz="1800" dirty="0" err="1"/>
              <a:t>πινα</a:t>
            </a:r>
            <a:r>
              <a:rPr lang="el-GR" sz="1800" dirty="0"/>
              <a:t> κρασί.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Να πολεμάω τις μέρες στα κάστρα </a:t>
            </a:r>
            <a:br>
              <a:rPr lang="el-GR" sz="1800" dirty="0"/>
            </a:br>
            <a:r>
              <a:rPr lang="el-GR" sz="1800" dirty="0"/>
              <a:t>και το σπαθί μου να πιάνει φωτιά</a:t>
            </a:r>
            <a:br>
              <a:rPr lang="el-GR" sz="1800" dirty="0"/>
            </a:br>
            <a:r>
              <a:rPr lang="el-GR" sz="1800" dirty="0"/>
              <a:t>και να κρατάω τις νύχτες με τ’ άστρα</a:t>
            </a:r>
            <a:br>
              <a:rPr lang="el-GR" sz="1800" dirty="0"/>
            </a:br>
            <a:r>
              <a:rPr lang="el-GR" sz="1800" dirty="0"/>
              <a:t>μια ομορφούλα αγκαλιά.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Μου ξανάρχονται ένα </a:t>
            </a:r>
            <a:r>
              <a:rPr lang="el-GR" sz="1800" dirty="0" err="1"/>
              <a:t>ένα</a:t>
            </a:r>
            <a:r>
              <a:rPr lang="el-GR" sz="1800" dirty="0"/>
              <a:t> χρόνια δοξασμένα</a:t>
            </a:r>
            <a:br>
              <a:rPr lang="el-GR" sz="1800" dirty="0"/>
            </a:br>
            <a:r>
              <a:rPr lang="el-GR" sz="1800" dirty="0"/>
              <a:t>να `</a:t>
            </a:r>
            <a:r>
              <a:rPr lang="el-GR" sz="1800" dirty="0" err="1"/>
              <a:t>τανε</a:t>
            </a:r>
            <a:r>
              <a:rPr lang="el-GR" sz="1800" dirty="0"/>
              <a:t> το 21 να `</a:t>
            </a:r>
            <a:r>
              <a:rPr lang="el-GR" sz="1800" dirty="0" err="1"/>
              <a:t>ρθει</a:t>
            </a:r>
            <a:r>
              <a:rPr lang="el-GR" sz="1800" dirty="0"/>
              <a:t> μια βραδιά.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Πρώτος το χορό να σέρνω στου Μοριά τις στράτες</a:t>
            </a:r>
            <a:br>
              <a:rPr lang="el-GR" sz="1800" dirty="0"/>
            </a:br>
            <a:r>
              <a:rPr lang="el-GR" sz="1800" dirty="0"/>
              <a:t>και ξοπίσω μου Μανιάτες και οι Ψαριανοί.</a:t>
            </a:r>
          </a:p>
          <a:p>
            <a:pPr>
              <a:buNone/>
            </a:pP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Κι όταν λαβωμένος γέρνω κάτω απ’ τους μπαξέδες</a:t>
            </a:r>
            <a:br>
              <a:rPr lang="el-GR" sz="1800" dirty="0"/>
            </a:br>
            <a:r>
              <a:rPr lang="el-GR" sz="1800" dirty="0"/>
              <a:t>να με ραίνουν μενεξέδες, χέρια κι ουρανοί.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Να πολεμάω τις μέρες στα κάστρα</a:t>
            </a:r>
            <a:br>
              <a:rPr lang="el-GR" sz="1800" dirty="0"/>
            </a:br>
            <a:r>
              <a:rPr lang="el-GR" sz="1800" dirty="0"/>
              <a:t>και το σπαθί μου να πιάνει φωτιά</a:t>
            </a:r>
            <a:br>
              <a:rPr lang="el-GR" sz="1800" dirty="0"/>
            </a:br>
            <a:r>
              <a:rPr lang="el-GR" sz="1800" dirty="0"/>
              <a:t>και να κρατάω τις νύχτες με τ’ άστρα</a:t>
            </a:r>
            <a:br>
              <a:rPr lang="el-GR" sz="1800" dirty="0"/>
            </a:br>
            <a:r>
              <a:rPr lang="el-GR" sz="1800" dirty="0"/>
              <a:t>μια ομορφούλα αγκαλιά.</a:t>
            </a:r>
            <a:br>
              <a:rPr lang="el-GR" sz="1800" dirty="0"/>
            </a:b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Μου ξανάρχονται ένα </a:t>
            </a:r>
            <a:r>
              <a:rPr lang="el-GR" sz="1800" dirty="0" err="1"/>
              <a:t>ένα</a:t>
            </a:r>
            <a:r>
              <a:rPr lang="el-GR" sz="1800" dirty="0"/>
              <a:t> χρόνια δοξασμένα</a:t>
            </a:r>
            <a:br>
              <a:rPr lang="el-GR" sz="1800" dirty="0"/>
            </a:br>
            <a:r>
              <a:rPr lang="el-GR" sz="1800" dirty="0"/>
              <a:t>να `</a:t>
            </a:r>
            <a:r>
              <a:rPr lang="el-GR" sz="1800" dirty="0" err="1"/>
              <a:t>τανε</a:t>
            </a:r>
            <a:r>
              <a:rPr lang="el-GR" sz="1800" dirty="0"/>
              <a:t> το 21 να `</a:t>
            </a:r>
            <a:r>
              <a:rPr lang="el-GR" sz="1800" dirty="0" err="1"/>
              <a:t>ρθει</a:t>
            </a:r>
            <a:r>
              <a:rPr lang="el-GR" sz="1800" dirty="0"/>
              <a:t> μια βραδιά.</a:t>
            </a:r>
          </a:p>
          <a:p>
            <a:pPr>
              <a:buNone/>
            </a:pPr>
            <a:endParaRPr lang="el-GR" sz="3400" dirty="0"/>
          </a:p>
        </p:txBody>
      </p:sp>
      <p:pic>
        <p:nvPicPr>
          <p:cNvPr id="17" name="16 - Θέση περιεχομένου" descr="hqdefau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04864"/>
            <a:ext cx="3768419" cy="2826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xtdeal.gr/images/papafles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82"/>
            <a:ext cx="5396662" cy="68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2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ΑΚΑΘΙΣΤΟΣ ΥΜΝΟΣ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608512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    Τη </a:t>
            </a:r>
            <a:r>
              <a:rPr lang="el-GR" dirty="0" err="1"/>
              <a:t>Υπερμάχω</a:t>
            </a:r>
            <a:r>
              <a:rPr lang="el-GR" dirty="0"/>
              <a:t> Στρατηγώ τα νικητήρια, 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Ως </a:t>
            </a:r>
            <a:r>
              <a:rPr lang="el-GR" dirty="0" err="1"/>
              <a:t>λυτρωθείσα</a:t>
            </a:r>
            <a:r>
              <a:rPr lang="el-GR" dirty="0"/>
              <a:t> των δεινών ευχαριστήρια, 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Αναγράφω σοι η Πόλις σου, Θεοτόκε.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Αλλ</a:t>
            </a:r>
            <a:r>
              <a:rPr lang="el-GR" dirty="0"/>
              <a:t>’ ως έχουσα το κράτος </a:t>
            </a:r>
            <a:r>
              <a:rPr lang="el-GR" dirty="0" err="1"/>
              <a:t>απροσμάχητον</a:t>
            </a:r>
            <a:r>
              <a:rPr lang="el-GR" dirty="0"/>
              <a:t>, 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Εκ παντοίων με κινδύνων </a:t>
            </a:r>
            <a:r>
              <a:rPr lang="el-GR" dirty="0" err="1"/>
              <a:t>ελευθέρωσον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Ίνα κράζω σοι, Χαίρε, Νύμφη Ανύμφευτε.</a:t>
            </a:r>
          </a:p>
          <a:p>
            <a:endParaRPr lang="el-GR" dirty="0"/>
          </a:p>
        </p:txBody>
      </p:sp>
      <p:pic>
        <p:nvPicPr>
          <p:cNvPr id="15" name="14 - Θέση περιεχομένου" descr="AkathistosYmnos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3960440" cy="5366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anatik.ro/wp-content/uploads/2013/11/14/karaiskak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29934" cy="73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6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 ΜΙΚΡΟΣ ΚΛΕΦΤΗΣ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92488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Είμαι μικρός, μωρέ παιδιά, μα τούτο τι πειράζει;</a:t>
            </a:r>
          </a:p>
          <a:p>
            <a:pPr marL="0" indent="0">
              <a:buNone/>
            </a:pPr>
            <a:r>
              <a:rPr lang="el-GR" dirty="0"/>
              <a:t>Το λέει μέσα μου η καρδιά στις φλέβες το αίμα βράζει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Δεν την αντέχω τη σκλαβιά, στους Τούρκους να ξεπέφτεις,</a:t>
            </a:r>
          </a:p>
          <a:p>
            <a:pPr marL="0" indent="0">
              <a:buNone/>
            </a:pPr>
            <a:r>
              <a:rPr lang="el-GR" dirty="0"/>
              <a:t>θα φύγω στα ψηλά βουνά, θα πάω να γίνω κλέφτης.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Να σκαρφαλώνω σε κορφές, να τρώω στο ποδάρι.</a:t>
            </a:r>
          </a:p>
          <a:p>
            <a:pPr marL="0" indent="0">
              <a:buNone/>
            </a:pPr>
            <a:r>
              <a:rPr lang="el-GR" dirty="0"/>
              <a:t>Σκέπασμα να ‘χω από προβιές, προσκέφαλο λιθάρι.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2120" y="1916832"/>
            <a:ext cx="24711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4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ΔΕΚΑ ΠΑΛΙΚΑΡΙΑ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716016" cy="5805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dirty="0" smtClean="0"/>
              <a:t>     </a:t>
            </a:r>
            <a:endParaRPr lang="el-GR" dirty="0"/>
          </a:p>
          <a:p>
            <a:pPr>
              <a:buNone/>
            </a:pPr>
            <a:r>
              <a:rPr lang="el-GR" sz="3400" b="1" dirty="0" smtClean="0"/>
              <a:t>         </a:t>
            </a:r>
            <a:r>
              <a:rPr lang="el-GR" sz="4200" dirty="0"/>
              <a:t>Δέκα παλικάρια στήσαμε χορό</a:t>
            </a:r>
            <a:br>
              <a:rPr lang="el-GR" sz="4200" dirty="0"/>
            </a:br>
            <a:r>
              <a:rPr lang="el-GR" sz="4200" dirty="0"/>
              <a:t>στου Καραϊσκάκη το κονάκι </a:t>
            </a:r>
            <a:br>
              <a:rPr lang="el-GR" sz="4200" dirty="0"/>
            </a:br>
            <a:r>
              <a:rPr lang="el-GR" sz="4200" dirty="0" err="1"/>
              <a:t>πέφταν</a:t>
            </a:r>
            <a:r>
              <a:rPr lang="el-GR" sz="4200" dirty="0"/>
              <a:t> τα ντουβάρια από το χορό </a:t>
            </a:r>
            <a:br>
              <a:rPr lang="el-GR" sz="4200" dirty="0"/>
            </a:br>
            <a:r>
              <a:rPr lang="el-GR" sz="4200" dirty="0"/>
              <a:t>κι από τις πενιές του </a:t>
            </a:r>
            <a:r>
              <a:rPr lang="el-GR" sz="4200" dirty="0" err="1"/>
              <a:t>Μιχαλάκη</a:t>
            </a:r>
            <a:r>
              <a:rPr lang="el-GR" sz="4200" dirty="0"/>
              <a:t> </a:t>
            </a:r>
            <a:br>
              <a:rPr lang="el-GR" sz="4200" dirty="0"/>
            </a:br>
            <a:r>
              <a:rPr lang="el-GR" sz="4200" dirty="0"/>
              <a:t/>
            </a:r>
            <a:br>
              <a:rPr lang="el-GR" sz="4200" dirty="0"/>
            </a:br>
            <a:r>
              <a:rPr lang="el-GR" sz="4200" dirty="0"/>
              <a:t>Κι όλη νύχτα λέγαμε τραγούδι για τη </a:t>
            </a:r>
            <a:r>
              <a:rPr lang="el-GR" sz="4200" dirty="0" smtClean="0"/>
              <a:t>λεβεντιά,</a:t>
            </a:r>
            <a:r>
              <a:rPr lang="el-GR" sz="4200" dirty="0"/>
              <a:t/>
            </a:r>
            <a:br>
              <a:rPr lang="el-GR" sz="4200" dirty="0"/>
            </a:br>
            <a:r>
              <a:rPr lang="el-GR" sz="4200" dirty="0"/>
              <a:t>κι όλη νύχτα κλαίγαμε γοργόνα </a:t>
            </a:r>
            <a:r>
              <a:rPr lang="el-GR" sz="4200" dirty="0" smtClean="0"/>
              <a:t>Παναγιά</a:t>
            </a:r>
          </a:p>
          <a:p>
            <a:pPr>
              <a:buNone/>
            </a:pPr>
            <a:r>
              <a:rPr lang="el-GR" sz="4200" dirty="0"/>
              <a:t>	</a:t>
            </a:r>
            <a:br>
              <a:rPr lang="el-GR" sz="4200" dirty="0"/>
            </a:br>
            <a:r>
              <a:rPr lang="el-GR" sz="4200" dirty="0"/>
              <a:t>Και το βράδυ </a:t>
            </a:r>
            <a:r>
              <a:rPr lang="el-GR" sz="4200" dirty="0" err="1"/>
              <a:t>βράδυ</a:t>
            </a:r>
            <a:r>
              <a:rPr lang="el-GR" sz="4200" dirty="0"/>
              <a:t> ήρθαν με τα μας </a:t>
            </a:r>
            <a:br>
              <a:rPr lang="el-GR" sz="4200" dirty="0"/>
            </a:br>
            <a:r>
              <a:rPr lang="el-GR" sz="4200" dirty="0"/>
              <a:t>Μάρκος Βαμβακάρης με Τσιτσάνη </a:t>
            </a:r>
            <a:br>
              <a:rPr lang="el-GR" sz="4200" dirty="0"/>
            </a:br>
            <a:r>
              <a:rPr lang="el-GR" sz="4200" dirty="0" err="1"/>
              <a:t>σμίξαν</a:t>
            </a:r>
            <a:r>
              <a:rPr lang="el-GR" sz="4200" dirty="0"/>
              <a:t> τα μπουζούκια και ο μπαγλαμάς </a:t>
            </a:r>
            <a:br>
              <a:rPr lang="el-GR" sz="4200" dirty="0"/>
            </a:br>
            <a:r>
              <a:rPr lang="el-GR" sz="4200" dirty="0"/>
              <a:t>με τον ταμπουρά του Μακρυγιάννη </a:t>
            </a:r>
            <a:br>
              <a:rPr lang="el-GR" sz="4200" dirty="0"/>
            </a:br>
            <a:r>
              <a:rPr lang="el-GR" sz="4200" dirty="0"/>
              <a:t/>
            </a:r>
            <a:br>
              <a:rPr lang="el-GR" sz="4200" dirty="0"/>
            </a:br>
            <a:r>
              <a:rPr lang="el-GR" sz="4200" dirty="0"/>
              <a:t>Κι όλη νύχτα λέγαμε τραγούδι για τη </a:t>
            </a:r>
            <a:r>
              <a:rPr lang="el-GR" sz="4200" dirty="0" smtClean="0"/>
              <a:t>λεβεντιά </a:t>
            </a:r>
            <a:r>
              <a:rPr lang="el-GR" sz="4200" dirty="0"/>
              <a:t> </a:t>
            </a:r>
            <a:br>
              <a:rPr lang="el-GR" sz="4200" dirty="0"/>
            </a:br>
            <a:r>
              <a:rPr lang="el-GR" sz="4200" dirty="0"/>
              <a:t>κι όλη νύχτα κλαίγαμε γοργόνα Παναγιά </a:t>
            </a:r>
            <a:br>
              <a:rPr lang="el-GR" sz="4200" dirty="0"/>
            </a:br>
            <a:r>
              <a:rPr lang="el-GR" sz="4200" dirty="0"/>
              <a:t/>
            </a:r>
            <a:br>
              <a:rPr lang="el-GR" sz="4200" dirty="0"/>
            </a:br>
            <a:r>
              <a:rPr lang="el-GR" sz="4200" dirty="0"/>
              <a:t>Έβαλα ένα βόλι στο </a:t>
            </a:r>
            <a:r>
              <a:rPr lang="el-GR" sz="4200" dirty="0" err="1"/>
              <a:t>καριόφιλο</a:t>
            </a:r>
            <a:r>
              <a:rPr lang="el-GR" sz="4200" dirty="0"/>
              <a:t> </a:t>
            </a:r>
            <a:br>
              <a:rPr lang="el-GR" sz="4200" dirty="0"/>
            </a:br>
            <a:r>
              <a:rPr lang="el-GR" sz="4200" dirty="0"/>
              <a:t>κι έριξα τη νύχτα να φωτίσει </a:t>
            </a:r>
            <a:br>
              <a:rPr lang="el-GR" sz="4200" dirty="0"/>
            </a:br>
            <a:r>
              <a:rPr lang="el-GR" sz="4200" dirty="0"/>
              <a:t>κι είπα να φωνάξουν το Θεόφιλο </a:t>
            </a:r>
            <a:br>
              <a:rPr lang="el-GR" sz="4200" dirty="0"/>
            </a:br>
            <a:r>
              <a:rPr lang="el-GR" sz="4200" dirty="0"/>
              <a:t>τον καημό μας για να ζωγραφίσει </a:t>
            </a:r>
            <a:br>
              <a:rPr lang="el-GR" sz="4200" dirty="0"/>
            </a:br>
            <a:r>
              <a:rPr lang="el-GR" sz="4200" dirty="0"/>
              <a:t/>
            </a:r>
            <a:br>
              <a:rPr lang="el-GR" sz="4200" dirty="0"/>
            </a:br>
            <a:r>
              <a:rPr lang="el-GR" sz="4200" dirty="0"/>
              <a:t>Κι όλη νύχτα λέγαμε τραγούδι για τη </a:t>
            </a:r>
            <a:r>
              <a:rPr lang="el-GR" sz="4200" dirty="0" smtClean="0"/>
              <a:t>λεβεντιά </a:t>
            </a:r>
            <a:r>
              <a:rPr lang="el-GR" sz="4200" dirty="0"/>
              <a:t> </a:t>
            </a:r>
            <a:br>
              <a:rPr lang="el-GR" sz="4200" dirty="0"/>
            </a:br>
            <a:r>
              <a:rPr lang="el-GR" sz="4200" dirty="0"/>
              <a:t>κι όλη νύχτα κλαίγαμε γοργόνα Παναγιά </a:t>
            </a:r>
          </a:p>
          <a:p>
            <a:pPr>
              <a:buNone/>
            </a:pPr>
            <a:endParaRPr lang="el-GR" sz="3400" dirty="0"/>
          </a:p>
        </p:txBody>
      </p:sp>
      <p:pic>
        <p:nvPicPr>
          <p:cNvPr id="7" name="6 - Θέση περιεχομένου" descr="χωρίς τίτλ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78042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ΕΧΕ ΓΕΙΑ ΠΑΝΤΑ ΓΕΙΑ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716016" cy="5805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1800" dirty="0" smtClean="0"/>
              <a:t>Στο </a:t>
            </a:r>
            <a:r>
              <a:rPr lang="el-GR" sz="1800" dirty="0"/>
              <a:t>Γαλατά ψιλή </a:t>
            </a:r>
            <a:r>
              <a:rPr lang="el-GR" sz="1800" dirty="0" smtClean="0"/>
              <a:t>βροχή και </a:t>
            </a:r>
            <a:r>
              <a:rPr lang="el-GR" sz="1800" dirty="0"/>
              <a:t>στα </a:t>
            </a:r>
            <a:r>
              <a:rPr lang="el-GR" sz="1800" dirty="0" err="1"/>
              <a:t>Ταταύλα</a:t>
            </a:r>
            <a:r>
              <a:rPr lang="el-GR" sz="1800" dirty="0"/>
              <a:t> μπόρα.</a:t>
            </a:r>
            <a:endParaRPr lang="en-US" sz="1800" dirty="0"/>
          </a:p>
          <a:p>
            <a:pPr marL="0" indent="0">
              <a:buNone/>
            </a:pPr>
            <a:r>
              <a:rPr lang="el-GR" sz="1800" b="1" dirty="0"/>
              <a:t>Βασίλισσα των κοριτσιών </a:t>
            </a:r>
            <a:r>
              <a:rPr lang="el-GR" sz="1800" b="1" dirty="0" smtClean="0"/>
              <a:t>είναι </a:t>
            </a:r>
            <a:r>
              <a:rPr lang="el-GR" sz="1800" b="1" dirty="0"/>
              <a:t>η Μαυροφόρα.(2)</a:t>
            </a:r>
            <a:endParaRPr lang="en-US" sz="1800" dirty="0"/>
          </a:p>
          <a:p>
            <a:pPr marL="0" indent="0">
              <a:buNone/>
            </a:pPr>
            <a:r>
              <a:rPr lang="el-GR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Έχε γεια, πάντα </a:t>
            </a:r>
            <a:r>
              <a:rPr lang="el-GR" sz="1800" dirty="0" smtClean="0"/>
              <a:t>γεια</a:t>
            </a:r>
            <a:r>
              <a:rPr lang="el-GR" sz="1800" dirty="0"/>
              <a:t> </a:t>
            </a:r>
            <a:r>
              <a:rPr lang="el-GR" sz="1800" dirty="0" smtClean="0"/>
              <a:t>τα </a:t>
            </a:r>
            <a:r>
              <a:rPr lang="el-GR" sz="1800" dirty="0"/>
              <a:t>μιλήσαμε.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Όνειρο </a:t>
            </a:r>
            <a:r>
              <a:rPr lang="el-GR" sz="1800" dirty="0" smtClean="0"/>
              <a:t>ήτανε</a:t>
            </a:r>
            <a:r>
              <a:rPr lang="el-GR" sz="1800" dirty="0"/>
              <a:t> </a:t>
            </a:r>
            <a:r>
              <a:rPr lang="el-GR" sz="1800" dirty="0" smtClean="0"/>
              <a:t>τα </a:t>
            </a:r>
            <a:r>
              <a:rPr lang="el-GR" sz="1800" dirty="0"/>
              <a:t>λησμονήσαμε.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Στο Γαλατά  θα </a:t>
            </a:r>
            <a:r>
              <a:rPr lang="el-GR" sz="1800" dirty="0" err="1"/>
              <a:t>πιω</a:t>
            </a:r>
            <a:r>
              <a:rPr lang="el-GR" sz="1800" dirty="0"/>
              <a:t> </a:t>
            </a:r>
            <a:r>
              <a:rPr lang="el-GR" sz="1800" dirty="0" smtClean="0"/>
              <a:t>κρασί</a:t>
            </a:r>
            <a:r>
              <a:rPr lang="el-GR" sz="1800" dirty="0"/>
              <a:t> </a:t>
            </a:r>
            <a:r>
              <a:rPr lang="el-GR" sz="1800" dirty="0" smtClean="0"/>
              <a:t>στο </a:t>
            </a:r>
            <a:r>
              <a:rPr lang="el-GR" sz="1800" dirty="0"/>
              <a:t>Πέρα θα μεθύσω.</a:t>
            </a:r>
            <a:endParaRPr lang="en-US" sz="1800" dirty="0"/>
          </a:p>
          <a:p>
            <a:pPr marL="0" indent="0">
              <a:buNone/>
            </a:pPr>
            <a:r>
              <a:rPr lang="el-GR" sz="1800" b="1" dirty="0"/>
              <a:t>Και μέσα στο </a:t>
            </a:r>
            <a:r>
              <a:rPr lang="el-GR" sz="1800" b="1" dirty="0" err="1"/>
              <a:t>Γεντί</a:t>
            </a:r>
            <a:r>
              <a:rPr lang="el-GR" sz="1800" b="1" dirty="0"/>
              <a:t> </a:t>
            </a:r>
            <a:r>
              <a:rPr lang="el-GR" sz="1800" b="1" dirty="0" smtClean="0"/>
              <a:t>Κουλέ</a:t>
            </a:r>
            <a:r>
              <a:rPr lang="el-GR" sz="1800" dirty="0"/>
              <a:t> </a:t>
            </a:r>
            <a:r>
              <a:rPr lang="el-GR" sz="1800" b="1" dirty="0" smtClean="0"/>
              <a:t>κοπέλα </a:t>
            </a:r>
            <a:r>
              <a:rPr lang="el-GR" sz="1800" b="1" dirty="0"/>
              <a:t>θ’ αγαπήσω. (2)</a:t>
            </a:r>
            <a:endParaRPr lang="en-US" sz="1800" dirty="0"/>
          </a:p>
          <a:p>
            <a:pPr marL="0" indent="0">
              <a:buNone/>
            </a:pPr>
            <a:r>
              <a:rPr lang="el-GR" sz="1800" b="1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Έχε γεια, πάντα </a:t>
            </a:r>
            <a:r>
              <a:rPr lang="el-GR" sz="1800" dirty="0" smtClean="0"/>
              <a:t>γεια</a:t>
            </a:r>
            <a:r>
              <a:rPr lang="el-GR" sz="1800" dirty="0"/>
              <a:t> </a:t>
            </a:r>
            <a:r>
              <a:rPr lang="el-GR" sz="1800" dirty="0" smtClean="0"/>
              <a:t>τα </a:t>
            </a:r>
            <a:r>
              <a:rPr lang="el-GR" sz="1800" dirty="0"/>
              <a:t>μιλήσαμε.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Όνειρο </a:t>
            </a:r>
            <a:r>
              <a:rPr lang="el-GR" sz="1800" dirty="0" smtClean="0"/>
              <a:t>ήτανε</a:t>
            </a:r>
            <a:r>
              <a:rPr lang="el-GR" sz="1800" dirty="0"/>
              <a:t> </a:t>
            </a:r>
            <a:r>
              <a:rPr lang="el-GR" sz="1800" dirty="0" smtClean="0"/>
              <a:t>τα </a:t>
            </a:r>
            <a:r>
              <a:rPr lang="el-GR" sz="1800" dirty="0"/>
              <a:t>λησμονήσαμε.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Κι όλη νύχτα λέγαμε </a:t>
            </a:r>
            <a:r>
              <a:rPr lang="el-GR" sz="1800" dirty="0" smtClean="0"/>
              <a:t>τραγούδια </a:t>
            </a:r>
            <a:r>
              <a:rPr lang="el-GR" sz="1800" dirty="0"/>
              <a:t>για τη λευτεριά.</a:t>
            </a:r>
            <a:endParaRPr lang="en-US" sz="1800" dirty="0"/>
          </a:p>
          <a:p>
            <a:pPr marL="0" indent="0">
              <a:buNone/>
            </a:pPr>
            <a:r>
              <a:rPr lang="el-GR" sz="1800" dirty="0" smtClean="0"/>
              <a:t>Κι </a:t>
            </a:r>
            <a:r>
              <a:rPr lang="el-GR" sz="1800" dirty="0"/>
              <a:t>όλη νύχτα κλαίγαμε </a:t>
            </a:r>
            <a:r>
              <a:rPr lang="el-GR" sz="1800" dirty="0" smtClean="0"/>
              <a:t>Γοργόνα </a:t>
            </a:r>
            <a:r>
              <a:rPr lang="el-GR" sz="1800" dirty="0"/>
              <a:t>Παναγιά. (δις)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/>
            </a:r>
            <a:br>
              <a:rPr lang="el-GR" sz="1800" dirty="0"/>
            </a:br>
            <a:endParaRPr lang="el-GR" sz="3400" dirty="0"/>
          </a:p>
        </p:txBody>
      </p:sp>
      <p:pic>
        <p:nvPicPr>
          <p:cNvPr id="7" name="6 - Θέση περιεχομένου" descr="χωρίς τίτλ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780420" cy="3240360"/>
          </a:xfrm>
        </p:spPr>
      </p:pic>
    </p:spTree>
    <p:extLst>
      <p:ext uri="{BB962C8B-B14F-4D97-AF65-F5344CB8AC3E}">
        <p14:creationId xmlns:p14="http://schemas.microsoft.com/office/powerpoint/2010/main" xmlns="" val="647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el/4/40/%CE%9F%CE%B4%CF%85%CF%83%CF%83%CE%AD%CE%B1%CF%82_%CE%91%CE%BD%CE%B4%CF%81%CE%BF%CF%8D%CF%84%CF%83%CE%BF%CF%82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43408"/>
            <a:ext cx="6325796" cy="73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1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ΟΙ ΗΡΩΕΣ ΤΟΥ 1821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374441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Ήρωες τιμημένοι</a:t>
            </a:r>
            <a:br>
              <a:rPr lang="el-GR" dirty="0"/>
            </a:br>
            <a:r>
              <a:rPr lang="el-GR" dirty="0"/>
              <a:t>λεβέντες, παλικάρια</a:t>
            </a:r>
            <a:br>
              <a:rPr lang="el-GR" dirty="0"/>
            </a:br>
            <a:r>
              <a:rPr lang="el-GR" dirty="0"/>
              <a:t>του ‘21 αθάνατοι</a:t>
            </a:r>
            <a:br>
              <a:rPr lang="el-GR" dirty="0"/>
            </a:br>
            <a:r>
              <a:rPr lang="el-GR" dirty="0"/>
              <a:t>φανήκατε λιοντάρια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Η δόξα σας φωτίζει</a:t>
            </a:r>
            <a:br>
              <a:rPr lang="el-GR" dirty="0"/>
            </a:br>
            <a:r>
              <a:rPr lang="el-GR" dirty="0"/>
              <a:t>όλη την οικουμένη</a:t>
            </a:r>
            <a:br>
              <a:rPr lang="el-GR" dirty="0"/>
            </a:br>
            <a:r>
              <a:rPr lang="el-GR" dirty="0"/>
              <a:t>και η μορφή σας μοιάζει</a:t>
            </a:r>
            <a:br>
              <a:rPr lang="el-GR" dirty="0"/>
            </a:br>
            <a:r>
              <a:rPr lang="el-GR" dirty="0"/>
              <a:t>σαν να 'ναι </a:t>
            </a:r>
            <a:r>
              <a:rPr lang="el-GR" dirty="0" smtClean="0"/>
              <a:t>αγιασμένη.</a:t>
            </a:r>
            <a:endParaRPr lang="el-GR" dirty="0"/>
          </a:p>
        </p:txBody>
      </p:sp>
      <p:pic>
        <p:nvPicPr>
          <p:cNvPr id="6" name="5 - Θέση περιεχομένου" descr="1821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3" y="1122458"/>
            <a:ext cx="3584612" cy="5065795"/>
          </a:xfrm>
        </p:spPr>
      </p:pic>
    </p:spTree>
    <p:extLst>
      <p:ext uri="{BB962C8B-B14F-4D97-AF65-F5344CB8AC3E}">
        <p14:creationId xmlns:p14="http://schemas.microsoft.com/office/powerpoint/2010/main" xmlns="" val="20844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sansimera.gr/media/photos/main/Athanasios_Diak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515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8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ΑΘΑΝΑΣΙΟΣ ΔΙΑΚΟΣ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2708920"/>
            <a:ext cx="4320480" cy="2520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/>
              <a:t>Για </a:t>
            </a:r>
            <a:r>
              <a:rPr lang="el-GR" dirty="0" smtClean="0"/>
              <a:t>δες </a:t>
            </a:r>
            <a:r>
              <a:rPr lang="el-GR" dirty="0"/>
              <a:t>καιρό που </a:t>
            </a:r>
            <a:r>
              <a:rPr lang="el-GR" dirty="0" smtClean="0"/>
              <a:t>διάλεξε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dirty="0"/>
              <a:t>χάρος να με πάρει</a:t>
            </a:r>
            <a:br>
              <a:rPr lang="el-GR" dirty="0"/>
            </a:br>
            <a:endParaRPr lang="el-GR" dirty="0" smtClean="0"/>
          </a:p>
          <a:p>
            <a:pPr>
              <a:buNone/>
            </a:pPr>
            <a:r>
              <a:rPr lang="el-GR" dirty="0"/>
              <a:t>Τ</a:t>
            </a:r>
            <a:r>
              <a:rPr lang="el-GR" dirty="0" smtClean="0"/>
              <a:t>ώρα </a:t>
            </a:r>
            <a:r>
              <a:rPr lang="el-GR" dirty="0"/>
              <a:t>π' ανθίζουν τα κλαδιά</a:t>
            </a:r>
            <a:br>
              <a:rPr lang="el-GR" dirty="0"/>
            </a:br>
            <a:r>
              <a:rPr lang="el-GR" dirty="0"/>
              <a:t>και βγάζει η γης </a:t>
            </a:r>
            <a:r>
              <a:rPr lang="el-GR" dirty="0" smtClean="0"/>
              <a:t>χορτάρι.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340768"/>
            <a:ext cx="3312368" cy="49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/>
              <a:t>Ε</a:t>
            </a:r>
            <a:r>
              <a:rPr lang="el-GR" sz="4000" dirty="0" smtClean="0"/>
              <a:t>ΝΑ ΠΑΛΙΚΑΡΙ ΕΙΚΟΣΙ ΧΡΟΝΩ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4109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Ένα παλικάρι </a:t>
            </a:r>
            <a:r>
              <a:rPr lang="el-GR" dirty="0"/>
              <a:t>είκοσι </a:t>
            </a:r>
            <a:r>
              <a:rPr lang="el-GR" dirty="0" err="1"/>
              <a:t>χρονώ</a:t>
            </a:r>
            <a:r>
              <a:rPr lang="el-GR" dirty="0"/>
              <a:t> (2)</a:t>
            </a:r>
            <a:br>
              <a:rPr lang="el-GR" dirty="0"/>
            </a:br>
            <a:r>
              <a:rPr lang="el-GR" dirty="0"/>
              <a:t>τ’ άρματα του δώσαν για τον πόλεμο (2)</a:t>
            </a:r>
            <a:br>
              <a:rPr lang="el-GR" dirty="0"/>
            </a:br>
            <a:endParaRPr lang="en-US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Πόλεμο δεν βρήκε πίσω γύρισε, (2)</a:t>
            </a:r>
            <a:br>
              <a:rPr lang="el-GR" dirty="0"/>
            </a:br>
            <a:r>
              <a:rPr lang="el-GR" dirty="0"/>
              <a:t>στα μισά του δρόμου </a:t>
            </a:r>
            <a:r>
              <a:rPr lang="el-GR" dirty="0" err="1"/>
              <a:t>νεροδίψασε</a:t>
            </a:r>
            <a:r>
              <a:rPr lang="el-GR" dirty="0"/>
              <a:t> (2)</a:t>
            </a:r>
            <a:endParaRPr lang="en-US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Έσκυψε να πιει νερό στο </a:t>
            </a:r>
            <a:r>
              <a:rPr lang="el-GR" dirty="0" err="1"/>
              <a:t>Γκιουλ</a:t>
            </a:r>
            <a:r>
              <a:rPr lang="el-GR" dirty="0"/>
              <a:t> Μπαξέ, (2)</a:t>
            </a:r>
            <a:br>
              <a:rPr lang="el-GR" dirty="0"/>
            </a:br>
            <a:r>
              <a:rPr lang="el-GR" dirty="0"/>
              <a:t>εκεί μία σφαίρα τόνε λάβωσε (2)</a:t>
            </a:r>
            <a:endParaRPr lang="en-US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Σύρε πες στην </a:t>
            </a:r>
            <a:r>
              <a:rPr lang="el-GR" dirty="0" err="1"/>
              <a:t>μάν</a:t>
            </a:r>
            <a:r>
              <a:rPr lang="el-GR" dirty="0"/>
              <a:t> μ’ τη </a:t>
            </a:r>
            <a:r>
              <a:rPr lang="el-GR" dirty="0" err="1"/>
              <a:t>Βαβόγρια</a:t>
            </a:r>
            <a:r>
              <a:rPr lang="el-GR" dirty="0"/>
              <a:t> (2) </a:t>
            </a:r>
            <a:br>
              <a:rPr lang="el-GR" dirty="0"/>
            </a:br>
            <a:r>
              <a:rPr lang="el-GR" dirty="0"/>
              <a:t>και στην αδερφή μου την καλόγρια (2)</a:t>
            </a:r>
            <a:br>
              <a:rPr lang="el-GR" dirty="0"/>
            </a:br>
            <a:endParaRPr lang="en-US" dirty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Θέλει ας βάλει μαύρα θέλει ας παντρευτεί, (2)</a:t>
            </a:r>
            <a:br>
              <a:rPr lang="el-GR" dirty="0"/>
            </a:br>
            <a:r>
              <a:rPr lang="el-GR" dirty="0"/>
              <a:t>μένα με σκοτώσανε στο </a:t>
            </a:r>
            <a:r>
              <a:rPr lang="el-GR" dirty="0" err="1"/>
              <a:t>Γκιουλ</a:t>
            </a:r>
            <a:r>
              <a:rPr lang="el-GR" dirty="0"/>
              <a:t> Μπαξέ (2)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7 - Θέση περιεχομένου" descr="1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281563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ΜΙΑΟΥΛΗΣ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888432" cy="47525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dirty="0"/>
              <a:t>Της Ύδρας γέννημα εγώ</a:t>
            </a:r>
            <a:br>
              <a:rPr lang="el-GR" dirty="0"/>
            </a:br>
            <a:r>
              <a:rPr lang="el-GR" dirty="0"/>
              <a:t>τους Τούρκους πολεμούσα</a:t>
            </a:r>
            <a:br>
              <a:rPr lang="el-GR" dirty="0"/>
            </a:br>
            <a:r>
              <a:rPr lang="el-GR" dirty="0"/>
              <a:t>για σε πατρίδα μου γλυκιά</a:t>
            </a:r>
            <a:br>
              <a:rPr lang="el-GR" dirty="0"/>
            </a:br>
            <a:r>
              <a:rPr lang="el-GR" dirty="0"/>
              <a:t>έκανα </a:t>
            </a:r>
            <a:r>
              <a:rPr lang="el-GR" dirty="0" smtClean="0"/>
              <a:t>ό,τι </a:t>
            </a:r>
            <a:r>
              <a:rPr lang="el-GR" dirty="0"/>
              <a:t>μπορούσα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Τα πλούτη, τα καράβια μου</a:t>
            </a:r>
            <a:br>
              <a:rPr lang="el-GR" dirty="0"/>
            </a:br>
            <a:r>
              <a:rPr lang="el-GR" dirty="0"/>
              <a:t>τα χάρισα σε σένα</a:t>
            </a:r>
            <a:br>
              <a:rPr lang="el-GR" dirty="0"/>
            </a:br>
            <a:r>
              <a:rPr lang="el-GR" dirty="0"/>
              <a:t>και τώρα τα ελληνόπουλα</a:t>
            </a:r>
            <a:br>
              <a:rPr lang="el-GR" dirty="0"/>
            </a:br>
            <a:r>
              <a:rPr lang="el-GR" dirty="0"/>
              <a:t>ζούνε ευτυχισμένα.</a:t>
            </a:r>
          </a:p>
        </p:txBody>
      </p:sp>
      <p:pic>
        <p:nvPicPr>
          <p:cNvPr id="2050" name="Picture 2" descr="http://2.bp.blogspot.com/-Glgbfyfkp1I/UfQlpLld65I/AAAAAAAAQB8/ul9NxdxFByA/s1600/Miaoulis-h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4504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3417_1253505013697_1111689062_30561339_247705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454375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ΜΠΟΥΜΠΟΥΛΙΝΑ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403244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Στις θάλασσες πολέμησα</a:t>
            </a:r>
            <a:br>
              <a:rPr lang="el-GR" sz="2000" dirty="0"/>
            </a:br>
            <a:r>
              <a:rPr lang="el-GR" sz="2000" dirty="0"/>
              <a:t>με λένε </a:t>
            </a:r>
            <a:r>
              <a:rPr lang="el-GR" sz="2000" dirty="0" err="1"/>
              <a:t>Λασκαρίνα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και στον αγώνα έγινα</a:t>
            </a:r>
            <a:br>
              <a:rPr lang="el-GR" sz="2000" dirty="0"/>
            </a:br>
            <a:r>
              <a:rPr lang="el-GR" sz="2000" dirty="0"/>
              <a:t>γενναία </a:t>
            </a:r>
            <a:r>
              <a:rPr lang="el-GR" sz="2000" dirty="0" err="1"/>
              <a:t>Μπουμπουλίνα</a:t>
            </a:r>
            <a:r>
              <a:rPr lang="el-GR" sz="2000" dirty="0" smtClean="0"/>
              <a:t>.</a:t>
            </a:r>
          </a:p>
          <a:p>
            <a:pPr marL="0" indent="0" algn="ctr">
              <a:buNone/>
            </a:pP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Στη θάλασσα κι άλλα παιδιά</a:t>
            </a:r>
            <a:br>
              <a:rPr lang="el-GR" sz="2000" dirty="0"/>
            </a:br>
            <a:r>
              <a:rPr lang="el-GR" sz="2000" dirty="0"/>
              <a:t>μαζί μου αντρειωμένα</a:t>
            </a:r>
            <a:br>
              <a:rPr lang="el-GR" sz="2000" dirty="0"/>
            </a:br>
            <a:r>
              <a:rPr lang="el-GR" sz="2000" dirty="0"/>
              <a:t>πολέμησαν με μια ψυχή</a:t>
            </a:r>
            <a:br>
              <a:rPr lang="el-GR" sz="2000" dirty="0"/>
            </a:br>
            <a:r>
              <a:rPr lang="el-GR" sz="2000" dirty="0"/>
              <a:t>κι έγιναν δοξασμένα</a:t>
            </a:r>
            <a:r>
              <a:rPr lang="el-GR" sz="2000" dirty="0" smtClean="0"/>
              <a:t>.</a:t>
            </a:r>
          </a:p>
          <a:p>
            <a:pPr marL="0" indent="0" algn="ctr">
              <a:buNone/>
            </a:pP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Είμαι πολύ περήφανη</a:t>
            </a:r>
            <a:br>
              <a:rPr lang="el-GR" sz="2000" dirty="0"/>
            </a:br>
            <a:r>
              <a:rPr lang="el-GR" sz="2000" dirty="0"/>
              <a:t>που έγινα θυσία</a:t>
            </a:r>
            <a:br>
              <a:rPr lang="el-GR" sz="2000" dirty="0"/>
            </a:br>
            <a:r>
              <a:rPr lang="el-GR" sz="2000" dirty="0"/>
              <a:t>τώρα στην Ελλάδα μας</a:t>
            </a:r>
            <a:br>
              <a:rPr lang="el-GR" sz="2000" dirty="0"/>
            </a:br>
            <a:r>
              <a:rPr lang="el-GR" sz="2000" dirty="0"/>
              <a:t>λάμπει ελευθερία.</a:t>
            </a:r>
          </a:p>
        </p:txBody>
      </p:sp>
      <p:pic>
        <p:nvPicPr>
          <p:cNvPr id="3074" name="Picture 2" descr="http://www.greekencyclopedia.com/articlefiles/greekencyclopedia/7mage0000038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577477" cy="42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8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Η ΜΙΚΡΗ ΣΟΥΛΙΩΤΙΣΣΑ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8884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Από μικρή μωρέ παιδιά 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δε χάρηκε η ψυχή μου,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το στόμα μου δε γέλασε,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μέρα άσπρη δεν </a:t>
            </a:r>
            <a:r>
              <a:rPr lang="el-GR" sz="2000" dirty="0" err="1"/>
              <a:t>επέρασε</a:t>
            </a:r>
            <a:r>
              <a:rPr lang="el-GR" sz="2000" dirty="0"/>
              <a:t>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μαύρη ήταν η ζωή μου.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Μα τώρα που </a:t>
            </a:r>
            <a:r>
              <a:rPr lang="el-GR" sz="2000" dirty="0" err="1"/>
              <a:t>επάτησαν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οι άπιστοι στο Σούλι,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κάλλιο να πέσω στον γκρεμό,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και να βρω θάνατο πικρό,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παρά να γίνω δούλη .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1412776"/>
            <a:ext cx="34702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3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l/d/d4/%CE%9C%CE%B1%CE%BD%CF%84%CF%8E_%CE%9C%CE%B1%CF%85%CF%81%CE%BF%CE%B3%CE%AD%CE%BD%CE%BF%CF%85%CF%82._%CE%95%CE%B3%CF%87%CF%81%CF%89%CE%BC%CE%BF_%CF%87%CE%B1%CF%81%CE%B1%CE%BA%CF%84%CE%B9%CE%BA%CF%8C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162425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5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ΣΤΟ ΣΟΥΛΙ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3384376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000" dirty="0"/>
              <a:t>Εκεί στο Σούλι πάνω</a:t>
            </a:r>
          </a:p>
          <a:p>
            <a:pPr>
              <a:buNone/>
            </a:pPr>
            <a:r>
              <a:rPr lang="el-GR" sz="2000" dirty="0"/>
              <a:t>περήφανοι Σουλιώτες</a:t>
            </a:r>
          </a:p>
          <a:p>
            <a:pPr>
              <a:buNone/>
            </a:pPr>
            <a:r>
              <a:rPr lang="el-GR" sz="2000" dirty="0"/>
              <a:t>έγιναν της πατρίδας</a:t>
            </a:r>
          </a:p>
          <a:p>
            <a:pPr>
              <a:buNone/>
            </a:pPr>
            <a:r>
              <a:rPr lang="el-GR" sz="2000" dirty="0"/>
              <a:t>γενναίοι στρατιώτες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Χρόνια ο Αλής να πάρει</a:t>
            </a:r>
          </a:p>
          <a:p>
            <a:pPr>
              <a:buNone/>
            </a:pPr>
            <a:r>
              <a:rPr lang="el-GR" sz="2000" dirty="0"/>
              <a:t>το Σούλι πολεμούσε</a:t>
            </a:r>
          </a:p>
          <a:p>
            <a:pPr>
              <a:buNone/>
            </a:pPr>
            <a:r>
              <a:rPr lang="el-GR" sz="2000" dirty="0"/>
              <a:t>μα πάντα ντροπιασμένος</a:t>
            </a:r>
          </a:p>
          <a:p>
            <a:pPr>
              <a:buNone/>
            </a:pPr>
            <a:r>
              <a:rPr lang="el-GR" sz="2000" dirty="0"/>
              <a:t>στο σπίτι του γυρνούσε.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098" name="Picture 2" descr="http://1.bp.blogspot.com/-KproWWTSkVw/UjII-wFwg6I/AAAAAAAAlos/_f1ondXHVRo/s640/%CE%A3%CE%9F%CE%A5%CE%9B%CE%99%CE%A9%CE%A4%CE%97%CE%A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324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ΕΧΕ ΓΕΙΑ ΚΑΗΜΕΝΕ ΚΟΣΜΕ</a:t>
            </a:r>
            <a:endParaRPr lang="el-GR" sz="36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3888432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900" dirty="0"/>
              <a:t>Έχε γεια καημένε κόσμε,  (</a:t>
            </a:r>
            <a:r>
              <a:rPr lang="el-GR" sz="2900" dirty="0" smtClean="0"/>
              <a:t>2)</a:t>
            </a:r>
          </a:p>
          <a:p>
            <a:pPr>
              <a:buNone/>
            </a:pPr>
            <a:r>
              <a:rPr lang="el-GR" sz="2900" dirty="0" smtClean="0"/>
              <a:t>έχε </a:t>
            </a:r>
            <a:r>
              <a:rPr lang="el-GR" sz="2900" dirty="0"/>
              <a:t>γεια γλυκιά ζωή  (2)</a:t>
            </a:r>
          </a:p>
          <a:p>
            <a:pPr>
              <a:buNone/>
            </a:pPr>
            <a:r>
              <a:rPr lang="el-GR" sz="2900" dirty="0"/>
              <a:t>κι εσύ δύστυχη πατρίδα  (2)</a:t>
            </a:r>
          </a:p>
          <a:p>
            <a:pPr>
              <a:buNone/>
            </a:pPr>
            <a:r>
              <a:rPr lang="el-GR" sz="2900" dirty="0"/>
              <a:t>Έχε γεια παντοτινή.  (2)</a:t>
            </a:r>
            <a:br>
              <a:rPr lang="el-GR" sz="2900" dirty="0"/>
            </a:b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Έχετε </a:t>
            </a:r>
            <a:r>
              <a:rPr lang="el-GR" sz="2900" dirty="0"/>
              <a:t>γεια </a:t>
            </a:r>
            <a:r>
              <a:rPr lang="el-GR" sz="2900" dirty="0" smtClean="0"/>
              <a:t>βρυσούλες,</a:t>
            </a:r>
          </a:p>
          <a:p>
            <a:pPr>
              <a:buNone/>
            </a:pPr>
            <a:r>
              <a:rPr lang="el-GR" sz="2900" dirty="0" smtClean="0"/>
              <a:t>λόγγοι</a:t>
            </a:r>
            <a:r>
              <a:rPr lang="el-GR" sz="2900" dirty="0"/>
              <a:t>, βουνά, ραχούλες.  (2)</a:t>
            </a:r>
            <a:br>
              <a:rPr lang="el-GR" sz="2900" dirty="0"/>
            </a:b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Στη </a:t>
            </a:r>
            <a:r>
              <a:rPr lang="el-GR" sz="2900" dirty="0"/>
              <a:t>στεριά δε ζει το ψάρι  (</a:t>
            </a:r>
            <a:r>
              <a:rPr lang="el-GR" sz="2900" dirty="0" smtClean="0"/>
              <a:t>2)</a:t>
            </a:r>
          </a:p>
          <a:p>
            <a:pPr>
              <a:buNone/>
            </a:pPr>
            <a:r>
              <a:rPr lang="el-GR" sz="2900" dirty="0" smtClean="0"/>
              <a:t>ούτε </a:t>
            </a:r>
            <a:r>
              <a:rPr lang="el-GR" sz="2900" dirty="0"/>
              <a:t>ανθός στην αμμουδιά  (2)</a:t>
            </a:r>
          </a:p>
          <a:p>
            <a:pPr>
              <a:buNone/>
            </a:pPr>
            <a:r>
              <a:rPr lang="el-GR" sz="2900" dirty="0"/>
              <a:t>Κι οι Σουλιώτισσες δε ζούνε  (</a:t>
            </a:r>
            <a:r>
              <a:rPr lang="el-GR" sz="2900" dirty="0" smtClean="0"/>
              <a:t>2)</a:t>
            </a:r>
          </a:p>
          <a:p>
            <a:pPr>
              <a:buNone/>
            </a:pPr>
            <a:r>
              <a:rPr lang="el-GR" sz="2900" dirty="0" smtClean="0"/>
              <a:t>δίχως </a:t>
            </a:r>
            <a:r>
              <a:rPr lang="el-GR" sz="2900" dirty="0"/>
              <a:t>την </a:t>
            </a:r>
            <a:r>
              <a:rPr lang="el-GR" sz="2900" dirty="0" err="1"/>
              <a:t>ελευθεριά</a:t>
            </a:r>
            <a:r>
              <a:rPr lang="el-GR" sz="2900" dirty="0"/>
              <a:t>.  (2)</a:t>
            </a:r>
            <a:br>
              <a:rPr lang="el-GR" sz="2900" dirty="0"/>
            </a:b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Έχετε </a:t>
            </a:r>
            <a:r>
              <a:rPr lang="el-GR" sz="2900" dirty="0"/>
              <a:t>γεια </a:t>
            </a:r>
            <a:r>
              <a:rPr lang="el-GR" sz="2900" dirty="0" smtClean="0"/>
              <a:t>βρυσούλες,</a:t>
            </a:r>
          </a:p>
          <a:p>
            <a:pPr>
              <a:buNone/>
            </a:pPr>
            <a:r>
              <a:rPr lang="el-GR" sz="2900" dirty="0" smtClean="0"/>
              <a:t>λόγγοι</a:t>
            </a:r>
            <a:r>
              <a:rPr lang="el-GR" sz="2900" dirty="0"/>
              <a:t>, βουνά, ραχούλες.  (2)</a:t>
            </a:r>
            <a:br>
              <a:rPr lang="el-GR" sz="2900" dirty="0"/>
            </a:br>
            <a:endParaRPr lang="el-GR" sz="2900" dirty="0"/>
          </a:p>
          <a:p>
            <a:pPr>
              <a:buNone/>
            </a:pPr>
            <a:r>
              <a:rPr lang="el-GR" sz="2900" dirty="0"/>
              <a:t>Οι Σουλιώτισσες δε </a:t>
            </a:r>
            <a:r>
              <a:rPr lang="el-GR" sz="2900" dirty="0" err="1"/>
              <a:t>μάθαν</a:t>
            </a:r>
            <a:r>
              <a:rPr lang="el-GR" sz="2900" dirty="0"/>
              <a:t> (2)</a:t>
            </a:r>
          </a:p>
          <a:p>
            <a:pPr>
              <a:buNone/>
            </a:pPr>
            <a:r>
              <a:rPr lang="el-GR" sz="2900" dirty="0"/>
              <a:t>για να ζούνε μοναχά.  (2)</a:t>
            </a:r>
          </a:p>
          <a:p>
            <a:pPr>
              <a:buNone/>
            </a:pPr>
            <a:r>
              <a:rPr lang="el-GR" sz="2900" dirty="0"/>
              <a:t>Ξέρουν πώς και να πεθαίνουν  (2)</a:t>
            </a:r>
          </a:p>
          <a:p>
            <a:pPr>
              <a:buNone/>
            </a:pPr>
            <a:r>
              <a:rPr lang="el-GR" sz="2900" dirty="0"/>
              <a:t>να μη στέργουν στη σκλαβιά.  (2)</a:t>
            </a:r>
            <a:br>
              <a:rPr lang="el-GR" sz="2900" dirty="0"/>
            </a:b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Έχετε </a:t>
            </a:r>
            <a:r>
              <a:rPr lang="el-GR" sz="2900" dirty="0"/>
              <a:t>γεια </a:t>
            </a:r>
            <a:r>
              <a:rPr lang="el-GR" sz="2900" dirty="0" smtClean="0"/>
              <a:t>βρυσούλες,</a:t>
            </a:r>
          </a:p>
          <a:p>
            <a:pPr>
              <a:buNone/>
            </a:pPr>
            <a:r>
              <a:rPr lang="el-GR" sz="2900" dirty="0" smtClean="0"/>
              <a:t>λόγγοι</a:t>
            </a:r>
            <a:r>
              <a:rPr lang="el-GR" sz="2900" dirty="0"/>
              <a:t>, βουνά, ραχούλες.  (2)</a:t>
            </a:r>
            <a:br>
              <a:rPr lang="el-GR" sz="2900" dirty="0"/>
            </a:br>
            <a:endParaRPr lang="el-GR" sz="2900" dirty="0"/>
          </a:p>
        </p:txBody>
      </p:sp>
      <p:pic>
        <p:nvPicPr>
          <p:cNvPr id="9" name="8 - Θέση περιεχομένου" descr="131089-zalogg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104456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 ΠΑΤΡΙΔΑ ΜΟΥ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971600" y="2384884"/>
            <a:ext cx="36004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Απ’ όλες τις πατρίδες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Εσύ ’</a:t>
            </a:r>
            <a:r>
              <a:rPr lang="el-GR" sz="2400" dirty="0" err="1"/>
              <a:t>σαι</a:t>
            </a:r>
            <a:r>
              <a:rPr lang="el-GR" sz="2400" dirty="0"/>
              <a:t> η πιο </a:t>
            </a:r>
            <a:r>
              <a:rPr lang="el-GR" sz="2400" dirty="0" smtClean="0"/>
              <a:t>τρανή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Ελλάδα </a:t>
            </a:r>
            <a:r>
              <a:rPr lang="el-GR" sz="2400" dirty="0"/>
              <a:t>μου ωραία,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Ελλάδα μου τρανή.</a:t>
            </a:r>
            <a:endParaRPr lang="en-US" sz="2400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6" name="5 - Θέση περιεχομένου" descr="57968-KOTIN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060848"/>
            <a:ext cx="2705867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ΣΗΜΕΡΑ ΕΧΩ ΜΙΑ ΧΑΡΑ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92488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Σήμερα έχω μια χαρά!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ήρθε κι εμένα η σειρά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να γίνω </a:t>
            </a:r>
            <a:r>
              <a:rPr lang="el-GR" dirty="0" err="1"/>
              <a:t>τσολιαδάκι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Για της Πατρίδας τη γιορτή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Να η φουστανέλα η λευκή,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το κόκκινο </a:t>
            </a:r>
            <a:r>
              <a:rPr lang="el-GR" dirty="0" err="1"/>
              <a:t>φεσάκι</a:t>
            </a:r>
            <a:r>
              <a:rPr lang="el-GR" dirty="0"/>
              <a:t>!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Λεβέντικα θα περπατώ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με τι καμάρι θα κρατώ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τη γαλανή σημαία.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Και τα χεράκια θα χτυπώ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για σε που τόσο αγαπώ,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Πατρίδα μου ωραία!</a:t>
            </a:r>
            <a:endParaRPr lang="en-US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240360" cy="39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1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για ppt\ethnikos_ym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25</a:t>
            </a:r>
            <a:r>
              <a:rPr lang="el-GR" sz="4000" baseline="30000" dirty="0" smtClean="0"/>
              <a:t>Η</a:t>
            </a:r>
            <a:r>
              <a:rPr lang="el-GR" sz="4000" dirty="0" smtClean="0"/>
              <a:t> ΤΟΥ ΜΑΡΤΗ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Είκοσι πέντε του </a:t>
            </a:r>
            <a:r>
              <a:rPr lang="el-GR" dirty="0" err="1"/>
              <a:t>Μαρτιού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μέρα τρανή κι αγία,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που πρόσφερε ο αρχάγγελος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τον κρίνο στη </a:t>
            </a:r>
            <a:r>
              <a:rPr lang="el-GR" dirty="0" smtClean="0"/>
              <a:t>Μαρία.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Είκοσι πέντε του </a:t>
            </a:r>
            <a:r>
              <a:rPr lang="el-GR" dirty="0" err="1"/>
              <a:t>Μαρτιού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μέρα ευλογημένη,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που διάλεξαν να εξεγερθούν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ραγιάδες </a:t>
            </a:r>
            <a:r>
              <a:rPr lang="el-GR" dirty="0" smtClean="0"/>
              <a:t>σκλαβωμένοι.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Είκοσι πέντε του </a:t>
            </a:r>
            <a:r>
              <a:rPr lang="el-GR" dirty="0" err="1"/>
              <a:t>Μαρτιού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μέρα χαράς κι αυτή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η ανάσταση είναι του λαού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και λευτεριάς </a:t>
            </a:r>
            <a:r>
              <a:rPr lang="el-GR" dirty="0" smtClean="0"/>
              <a:t>αρχή.</a:t>
            </a:r>
            <a:endParaRPr lang="en-US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7" name="Picture 2" descr="C:\Users\A\Desktop\για ppt\25martiou2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3" y="1600200"/>
            <a:ext cx="31432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64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25</a:t>
            </a:r>
            <a:r>
              <a:rPr lang="el-GR" sz="4000" baseline="30000" dirty="0" smtClean="0"/>
              <a:t>Η</a:t>
            </a:r>
            <a:r>
              <a:rPr lang="el-GR" sz="4000" dirty="0" smtClean="0"/>
              <a:t>  ΜΑΡΤΙΟΥ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92488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Χρόνια πολλά αμέτρητα</a:t>
            </a:r>
            <a:br>
              <a:rPr lang="el-GR" dirty="0"/>
            </a:br>
            <a:r>
              <a:rPr lang="el-GR" dirty="0"/>
              <a:t>ήτανε σκλαβωμένη</a:t>
            </a:r>
            <a:br>
              <a:rPr lang="el-GR" dirty="0"/>
            </a:br>
            <a:r>
              <a:rPr lang="el-GR" dirty="0"/>
              <a:t>η όμορφη Ελλάδα μας</a:t>
            </a:r>
            <a:br>
              <a:rPr lang="el-GR" dirty="0"/>
            </a:br>
            <a:r>
              <a:rPr lang="el-GR" dirty="0"/>
              <a:t>που είναι τιμημένη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Μια μέρα σαν και σήμερα</a:t>
            </a:r>
            <a:br>
              <a:rPr lang="el-GR" dirty="0"/>
            </a:br>
            <a:r>
              <a:rPr lang="el-GR" dirty="0"/>
              <a:t>τ</a:t>
            </a:r>
            <a:r>
              <a:rPr lang="el-GR" dirty="0" smtClean="0"/>
              <a:t>’ αθάνατα </a:t>
            </a:r>
            <a:r>
              <a:rPr lang="el-GR" dirty="0"/>
              <a:t>παιδιά της</a:t>
            </a:r>
            <a:br>
              <a:rPr lang="el-GR" dirty="0"/>
            </a:br>
            <a:r>
              <a:rPr lang="el-GR" dirty="0"/>
              <a:t>όλα μαζί ορκίστηκαν</a:t>
            </a:r>
            <a:br>
              <a:rPr lang="el-GR" dirty="0"/>
            </a:br>
            <a:r>
              <a:rPr lang="el-GR" dirty="0"/>
              <a:t>για την </a:t>
            </a:r>
            <a:r>
              <a:rPr lang="el-GR" dirty="0" err="1"/>
              <a:t>ελευθεριά</a:t>
            </a:r>
            <a:r>
              <a:rPr lang="el-GR" dirty="0"/>
              <a:t> της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Πολέμησαν και νίκησαν</a:t>
            </a:r>
            <a:br>
              <a:rPr lang="el-GR" dirty="0"/>
            </a:br>
            <a:r>
              <a:rPr lang="el-GR" dirty="0"/>
              <a:t>σε θάλασσες και όρη</a:t>
            </a:r>
            <a:br>
              <a:rPr lang="el-GR" dirty="0"/>
            </a:br>
            <a:r>
              <a:rPr lang="el-GR" dirty="0"/>
              <a:t>και λευτεριά ξανάδωσαν</a:t>
            </a:r>
            <a:br>
              <a:rPr lang="el-GR" dirty="0"/>
            </a:br>
            <a:r>
              <a:rPr lang="el-GR" dirty="0"/>
              <a:t>στη σκλαβωμένη κόρη</a:t>
            </a:r>
          </a:p>
          <a:p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01" y="1600200"/>
            <a:ext cx="3879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55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ΜΑΡΜΑΡΩΜΕΝΟΣ ΒΑΣΙΛΙΑΣ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320480" cy="51845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που λένε τα  γραμμένα.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Το’ να σκοτώθηκε, τ’ άλλο λαβώθηκε, 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δε γύρισε κανένα.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Το’ να σκοτώθηκε, τ’ άλλο λαβώθηκε, 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δε γύρισε κανένα.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που λένε τα  γραμμένα.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Για το Μαρμαρωμένο Βασιλιά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ούτε φωνή ούτε λαλιά.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Τον τραγουδάει όμως στα παιδιά 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σαν παραμύθι η </a:t>
            </a:r>
            <a:r>
              <a:rPr lang="el-GR" sz="4900" dirty="0" err="1"/>
              <a:t>γιαγια</a:t>
            </a:r>
            <a:r>
              <a:rPr lang="el-GR" sz="4900" dirty="0"/>
              <a:t>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που λένε τα  γραμμένα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Το’ να σκοτώθηκε, τ’ άλλο λαβώθηκε, 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δε γύρισε κανένα.</a:t>
            </a:r>
            <a:endParaRPr lang="en-US" sz="4900" dirty="0"/>
          </a:p>
          <a:p>
            <a:pPr>
              <a:buNone/>
            </a:pPr>
            <a:endParaRPr lang="el-GR" sz="49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δυο </a:t>
            </a:r>
            <a:r>
              <a:rPr lang="el-GR" sz="4900" dirty="0" err="1"/>
              <a:t>πετροχελιδόνια</a:t>
            </a:r>
            <a:r>
              <a:rPr lang="el-GR" sz="4900" dirty="0"/>
              <a:t>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Μα ‘κει </a:t>
            </a:r>
            <a:r>
              <a:rPr lang="el-GR" sz="4900" dirty="0" err="1"/>
              <a:t>εμείνανε</a:t>
            </a:r>
            <a:r>
              <a:rPr lang="el-GR" sz="4900" dirty="0"/>
              <a:t> κι όνειρο γίνανε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και δακρυσμένα χρόνια.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Μα ‘κει </a:t>
            </a:r>
            <a:r>
              <a:rPr lang="el-GR" sz="4900" dirty="0" err="1"/>
              <a:t>εμείνανε</a:t>
            </a:r>
            <a:r>
              <a:rPr lang="el-GR" sz="4900" dirty="0"/>
              <a:t> κι όνειρο γίνανε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και δακρυσμένα χρόνια.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δυο </a:t>
            </a:r>
            <a:r>
              <a:rPr lang="el-GR" sz="4900" dirty="0" err="1"/>
              <a:t>πετροχελιδόνια</a:t>
            </a:r>
            <a:r>
              <a:rPr lang="el-GR" sz="4900" dirty="0"/>
              <a:t>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Για το Μαρμαρωμένο Βασιλιά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ούτε φωνή ούτε λαλιά.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Τον τραγουδάει όμως στα παιδιά 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σαν παραμύθι η </a:t>
            </a:r>
            <a:r>
              <a:rPr lang="el-GR" sz="4900" dirty="0" err="1"/>
              <a:t>γιαγια</a:t>
            </a:r>
            <a:r>
              <a:rPr lang="el-GR" sz="4900" dirty="0"/>
              <a:t>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 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Έστειλα δυο πουλιά στην Κόκκινη Μηλιά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δυο </a:t>
            </a:r>
            <a:r>
              <a:rPr lang="el-GR" sz="4900" dirty="0" err="1"/>
              <a:t>πετροχελιδόνια</a:t>
            </a:r>
            <a:r>
              <a:rPr lang="el-GR" sz="4900" dirty="0"/>
              <a:t>.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dirty="0"/>
              <a:t>Μα ‘κει </a:t>
            </a:r>
            <a:r>
              <a:rPr lang="el-GR" sz="4900" dirty="0" err="1"/>
              <a:t>εμείνανε</a:t>
            </a:r>
            <a:r>
              <a:rPr lang="el-GR" sz="4900" dirty="0"/>
              <a:t> κι όνειρο γίνανε</a:t>
            </a:r>
            <a:endParaRPr lang="en-US" sz="4900" dirty="0"/>
          </a:p>
          <a:p>
            <a:pPr marL="0" indent="0" algn="ctr">
              <a:buNone/>
            </a:pPr>
            <a:r>
              <a:rPr lang="el-GR" sz="4900" b="1" dirty="0"/>
              <a:t>και δακρυσμένα χρόνια.(2) </a:t>
            </a:r>
            <a:endParaRPr lang="en-US" sz="4900" dirty="0"/>
          </a:p>
          <a:p>
            <a:pPr marL="0" indent="0">
              <a:buNone/>
            </a:pPr>
            <a:r>
              <a:rPr lang="el-GR" b="1" dirty="0"/>
              <a:t/>
            </a:r>
            <a:br>
              <a:rPr lang="el-GR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1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 ΚΛΕΦΤΗΣ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176464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400" dirty="0"/>
              <a:t>Βαριά του κλέφτη η καρδιά.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Βαριά και πικραμένη.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Τα </a:t>
            </a:r>
            <a:r>
              <a:rPr lang="el-GR" sz="2400" dirty="0" err="1"/>
              <a:t>στήθια</a:t>
            </a:r>
            <a:r>
              <a:rPr lang="el-GR" sz="2400" dirty="0"/>
              <a:t> του σκέτη φωτιά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τα μάτια αστροπελέκι.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Του Τούρκου χρόνια η σκιά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επάνω του βαραίνει.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r>
              <a:rPr lang="el-GR" sz="2400" dirty="0"/>
              <a:t>Δεν την αντέχει άλλο πια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τούτη τη καταφρόνια.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Σύντροφος μόνο η πίστη του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και φίλος το ντουφέκι.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 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Μαύρη η νύχτα στα βουνά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τον πνίγει το σκοτάδι.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Ακόμα και τα ζωντανά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τα άγρια τα φοβίζει.</a:t>
            </a:r>
            <a:endParaRPr lang="en-US" sz="2400" dirty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6" name="Picture 3" descr="C:\Users\A\Desktop\για ppt\06183700013877323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4038600" cy="303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5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ΤΣΑΜΙΚΟΣ</a:t>
            </a:r>
            <a:endParaRPr lang="el-GR" sz="4000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680520" cy="56886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dirty="0" smtClean="0"/>
              <a:t>      </a:t>
            </a:r>
            <a:r>
              <a:rPr lang="el-GR" sz="3400" dirty="0" smtClean="0"/>
              <a:t>Στα </a:t>
            </a:r>
            <a:r>
              <a:rPr lang="el-GR" sz="3400" dirty="0"/>
              <a:t>κακοτράχαλα τα βουνά</a:t>
            </a:r>
            <a:br>
              <a:rPr lang="el-GR" sz="3400" dirty="0"/>
            </a:br>
            <a:r>
              <a:rPr lang="el-GR" sz="3400" dirty="0"/>
              <a:t>με το σουραύλι και το ζουρνά</a:t>
            </a:r>
            <a:br>
              <a:rPr lang="el-GR" sz="3400" dirty="0"/>
            </a:br>
            <a:r>
              <a:rPr lang="el-GR" sz="3400" dirty="0"/>
              <a:t>πάνω στην πέτρα την αγιασμένη</a:t>
            </a:r>
            <a:br>
              <a:rPr lang="el-GR" sz="3400" dirty="0"/>
            </a:br>
            <a:r>
              <a:rPr lang="el-GR" sz="3400" dirty="0"/>
              <a:t>χορεύουν τώρα τρεις αντρειωμένοι.</a:t>
            </a:r>
            <a:br>
              <a:rPr lang="el-GR" sz="3400" dirty="0"/>
            </a:br>
            <a:r>
              <a:rPr lang="el-GR" sz="3400" dirty="0"/>
              <a:t>Ο Νικηφόρος κι ο Διγενής</a:t>
            </a:r>
            <a:br>
              <a:rPr lang="el-GR" sz="3400" dirty="0"/>
            </a:br>
            <a:r>
              <a:rPr lang="el-GR" sz="3400" dirty="0"/>
              <a:t>κι ο γιος της Άννας της </a:t>
            </a:r>
            <a:r>
              <a:rPr lang="el-GR" sz="3400" dirty="0" err="1"/>
              <a:t>Κομνηνής</a:t>
            </a:r>
            <a:r>
              <a:rPr lang="el-GR" sz="3400" dirty="0"/>
              <a:t>.</a:t>
            </a:r>
            <a:br>
              <a:rPr lang="el-GR" sz="3400" dirty="0"/>
            </a:b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Δική τους είναι μια φλούδα γης</a:t>
            </a:r>
            <a:br>
              <a:rPr lang="el-GR" sz="3400" dirty="0"/>
            </a:br>
            <a:r>
              <a:rPr lang="el-GR" sz="3400" dirty="0"/>
              <a:t>μα εσύ Χριστέ μου τους ευλογείς</a:t>
            </a:r>
            <a:br>
              <a:rPr lang="el-GR" sz="3400" dirty="0"/>
            </a:br>
            <a:r>
              <a:rPr lang="el-GR" sz="3400" dirty="0"/>
              <a:t>για να γλιτώσουν αυτή τη φλούδα</a:t>
            </a:r>
            <a:br>
              <a:rPr lang="el-GR" sz="3400" dirty="0"/>
            </a:br>
            <a:r>
              <a:rPr lang="el-GR" sz="3400" dirty="0"/>
              <a:t>απ’ το τσακάλι και την αρκούδα.</a:t>
            </a:r>
            <a:br>
              <a:rPr lang="el-GR" sz="3400" dirty="0"/>
            </a:br>
            <a:r>
              <a:rPr lang="el-GR" sz="3400" dirty="0"/>
              <a:t>Δες πώς χορεύει ο Νικηταράς</a:t>
            </a:r>
            <a:br>
              <a:rPr lang="el-GR" sz="3400" dirty="0"/>
            </a:br>
            <a:r>
              <a:rPr lang="el-GR" sz="3400" dirty="0"/>
              <a:t>κι αηδόνι γίνεται ο ταμπουράς.</a:t>
            </a:r>
            <a:br>
              <a:rPr lang="el-GR" sz="3400" dirty="0"/>
            </a:br>
            <a:r>
              <a:rPr lang="el-GR" sz="3400" dirty="0"/>
              <a:t/>
            </a:r>
            <a:br>
              <a:rPr lang="el-GR" sz="3400" dirty="0"/>
            </a:br>
            <a:r>
              <a:rPr lang="el-GR" sz="3400" dirty="0"/>
              <a:t>Από την Ήπειρο στο Μοριά</a:t>
            </a:r>
            <a:br>
              <a:rPr lang="el-GR" sz="3400" dirty="0"/>
            </a:br>
            <a:r>
              <a:rPr lang="el-GR" sz="3400" dirty="0"/>
              <a:t>κι απ’ το σκοτάδι στη λευτεριά</a:t>
            </a:r>
            <a:br>
              <a:rPr lang="el-GR" sz="3400" dirty="0"/>
            </a:br>
            <a:r>
              <a:rPr lang="el-GR" sz="3400" dirty="0"/>
              <a:t>το πανηγύρι κρατάει χρόνια</a:t>
            </a:r>
            <a:br>
              <a:rPr lang="el-GR" sz="3400" dirty="0"/>
            </a:br>
            <a:r>
              <a:rPr lang="el-GR" sz="3400" dirty="0"/>
              <a:t>στα μαρμαρένια του χάρου αλώνια.</a:t>
            </a:r>
            <a:br>
              <a:rPr lang="el-GR" sz="3400" dirty="0"/>
            </a:br>
            <a:r>
              <a:rPr lang="el-GR" sz="3400" dirty="0"/>
              <a:t>Κριτής κι αφέντης </a:t>
            </a:r>
            <a:r>
              <a:rPr lang="el-GR" sz="3400" dirty="0" err="1"/>
              <a:t>είν</a:t>
            </a:r>
            <a:r>
              <a:rPr lang="el-GR" sz="3400" dirty="0"/>
              <a:t>’ ο Θεός</a:t>
            </a:r>
            <a:br>
              <a:rPr lang="el-GR" sz="3400" dirty="0"/>
            </a:br>
            <a:r>
              <a:rPr lang="el-GR" sz="3400" dirty="0"/>
              <a:t>και δραγουμάνος του ο λαός.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5 - Θέση περιεχομένου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4176464" cy="329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52736"/>
            <a:ext cx="42132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615</Words>
  <Application>Microsoft Office PowerPoint</Application>
  <PresentationFormat>Προβολή στην οθόνη (4:3)</PresentationFormat>
  <Paragraphs>281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Διαφάνεια 1</vt:lpstr>
      <vt:lpstr>ΑΚΑΘΙΣΤΟΣ ΥΜΝΟΣ</vt:lpstr>
      <vt:lpstr>Διαφάνεια 3</vt:lpstr>
      <vt:lpstr>25Η ΤΟΥ ΜΑΡΤΗ</vt:lpstr>
      <vt:lpstr>25Η  ΜΑΡΤΙΟΥ</vt:lpstr>
      <vt:lpstr>ΜΑΡΜΑΡΩΜΕΝΟΣ ΒΑΣΙΛΙΑΣ</vt:lpstr>
      <vt:lpstr>Ο ΚΛΕΦΤΗΣ</vt:lpstr>
      <vt:lpstr>ΤΣΑΜΙΚΟΣ</vt:lpstr>
      <vt:lpstr>Διαφάνεια 9</vt:lpstr>
      <vt:lpstr>Ο ΘΟΥΡΙΟΣ ΤΟΥ ΡΗΓΑ</vt:lpstr>
      <vt:lpstr>Διαφάνεια 11</vt:lpstr>
      <vt:lpstr>ΟΡΚΟΣ ΤΗΣ ΦΙΛΙΚΗΣ ΕΤΑΙΡΕΙΑΣ</vt:lpstr>
      <vt:lpstr>ΠΕΡΗΦΑΝΟΙ ΟΛΟΙ</vt:lpstr>
      <vt:lpstr>ΠΕΡΗΦΑΝΟΙ ΟΛΟΙ</vt:lpstr>
      <vt:lpstr>Ο ΛΑΟΣ</vt:lpstr>
      <vt:lpstr>Διαφάνεια 16</vt:lpstr>
      <vt:lpstr>ΚΟΛΟΚΟΤΡΩΝΗΣ</vt:lpstr>
      <vt:lpstr>ΝΑ ‘ΤΑΝΕ ΤΟ ‘21</vt:lpstr>
      <vt:lpstr>Διαφάνεια 19</vt:lpstr>
      <vt:lpstr>Διαφάνεια 20</vt:lpstr>
      <vt:lpstr>Ο ΜΙΚΡΟΣ ΚΛΕΦΤΗΣ</vt:lpstr>
      <vt:lpstr>ΔΕΚΑ ΠΑΛΙΚΑΡΙΑ</vt:lpstr>
      <vt:lpstr>ΕΧΕ ΓΕΙΑ ΠΑΝΤΑ ΓΕΙΑ</vt:lpstr>
      <vt:lpstr>Διαφάνεια 24</vt:lpstr>
      <vt:lpstr>ΟΙ ΗΡΩΕΣ ΤΟΥ 1821</vt:lpstr>
      <vt:lpstr>Διαφάνεια 26</vt:lpstr>
      <vt:lpstr>ΑΘΑΝΑΣΙΟΣ ΔΙΑΚΟΣ</vt:lpstr>
      <vt:lpstr>ΕΝΑ ΠΑΛΙΚΑΡΙ ΕΙΚΟΣΙ ΧΡΟΝΩ</vt:lpstr>
      <vt:lpstr>ΜΙΑΟΥΛΗΣ</vt:lpstr>
      <vt:lpstr>ΜΠΟΥΜΠΟΥΛΙΝΑ</vt:lpstr>
      <vt:lpstr>Η ΜΙΚΡΗ ΣΟΥΛΙΩΤΙΣΣΑ</vt:lpstr>
      <vt:lpstr>Διαφάνεια 32</vt:lpstr>
      <vt:lpstr>ΣΤΟ ΣΟΥΛΙ</vt:lpstr>
      <vt:lpstr>ΕΧΕ ΓΕΙΑ ΚΑΗΜΕΝΕ ΚΟΣΜΕ</vt:lpstr>
      <vt:lpstr> ΠΑΤΡΙΔΑ ΜΟΥ</vt:lpstr>
      <vt:lpstr>ΣΗΜΕΡΑ ΕΧΩ ΜΙΑ ΧΑΡΑ</vt:lpstr>
      <vt:lpstr>Διαφάνεια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</dc:creator>
  <cp:lastModifiedBy>Adaptive5</cp:lastModifiedBy>
  <cp:revision>45</cp:revision>
  <dcterms:created xsi:type="dcterms:W3CDTF">2014-03-16T11:45:33Z</dcterms:created>
  <dcterms:modified xsi:type="dcterms:W3CDTF">2015-03-17T06:41:41Z</dcterms:modified>
</cp:coreProperties>
</file>